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8" r:id="rId1"/>
  </p:sldMasterIdLst>
  <p:notesMasterIdLst>
    <p:notesMasterId r:id="rId16"/>
  </p:notesMasterIdLst>
  <p:sldIdLst>
    <p:sldId id="256" r:id="rId2"/>
    <p:sldId id="257" r:id="rId3"/>
    <p:sldId id="279" r:id="rId4"/>
    <p:sldId id="277" r:id="rId5"/>
    <p:sldId id="278" r:id="rId6"/>
    <p:sldId id="286" r:id="rId7"/>
    <p:sldId id="287" r:id="rId8"/>
    <p:sldId id="282" r:id="rId9"/>
    <p:sldId id="283" r:id="rId10"/>
    <p:sldId id="284" r:id="rId11"/>
    <p:sldId id="285" r:id="rId12"/>
    <p:sldId id="289" r:id="rId13"/>
    <p:sldId id="290" r:id="rId14"/>
    <p:sldId id="269" r:id="rId15"/>
  </p:sldIdLst>
  <p:sldSz cx="18288000" cy="10287000"/>
  <p:notesSz cx="6858000" cy="9144000"/>
  <p:embeddedFontLst>
    <p:embeddedFont>
      <p:font typeface="Didact Gothic" panose="020B0604020202020204" charset="0"/>
      <p:regular r:id="rId17"/>
    </p:embeddedFont>
    <p:embeddedFont>
      <p:font typeface="Catamaran" panose="020B0604020202020204" charset="0"/>
      <p:regular r:id="rId18"/>
      <p:bold r:id="rId19"/>
    </p:embeddedFont>
    <p:embeddedFont>
      <p:font typeface="Calibri" panose="020F0502020204030204" pitchFamily="34" charset="0"/>
      <p:regular r:id="rId20"/>
      <p:bold r:id="rId21"/>
      <p:italic r:id="rId22"/>
      <p:boldItalic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8E3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39" d="100"/>
          <a:sy n="39" d="100"/>
        </p:scale>
        <p:origin x="1092" y="22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46073364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09" name="Google Shape;30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863694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955607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87883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077433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625285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4" name="Google Shape;544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591089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014651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915736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991732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32561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391642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404016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379467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41516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9">
  <p:cSld name="CUSTOM_8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6" name="Google Shape;146;p12"/>
          <p:cNvGrpSpPr/>
          <p:nvPr/>
        </p:nvGrpSpPr>
        <p:grpSpPr>
          <a:xfrm>
            <a:off x="9144000" y="-36165"/>
            <a:ext cx="9144454" cy="10323391"/>
            <a:chOff x="0" y="-9525"/>
            <a:chExt cx="2408400" cy="2718900"/>
          </a:xfrm>
        </p:grpSpPr>
        <p:sp>
          <p:nvSpPr>
            <p:cNvPr id="147" name="Google Shape;147;p12"/>
            <p:cNvSpPr/>
            <p:nvPr/>
          </p:nvSpPr>
          <p:spPr>
            <a:xfrm>
              <a:off x="0" y="0"/>
              <a:ext cx="2408296" cy="2709333"/>
            </a:xfrm>
            <a:custGeom>
              <a:avLst/>
              <a:gdLst/>
              <a:ahLst/>
              <a:cxnLst/>
              <a:rect l="l" t="t" r="r" b="b"/>
              <a:pathLst>
                <a:path w="2408296" h="2709333" extrusionOk="0">
                  <a:moveTo>
                    <a:pt x="0" y="0"/>
                  </a:moveTo>
                  <a:lnTo>
                    <a:pt x="2408296" y="0"/>
                  </a:lnTo>
                  <a:lnTo>
                    <a:pt x="240829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148" name="Google Shape;148;p12"/>
            <p:cNvSpPr txBox="1"/>
            <p:nvPr/>
          </p:nvSpPr>
          <p:spPr>
            <a:xfrm>
              <a:off x="0" y="-9525"/>
              <a:ext cx="2408400" cy="2718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9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49" name="Google Shape;149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335975" y="3274441"/>
            <a:ext cx="4760100" cy="3772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3775" y="1224300"/>
            <a:ext cx="7220795" cy="538070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12"/>
          <p:cNvSpPr/>
          <p:nvPr/>
        </p:nvSpPr>
        <p:spPr>
          <a:xfrm>
            <a:off x="24" y="7384225"/>
            <a:ext cx="9140968" cy="2939402"/>
          </a:xfrm>
          <a:custGeom>
            <a:avLst/>
            <a:gdLst/>
            <a:ahLst/>
            <a:cxnLst/>
            <a:rect l="l" t="t" r="r" b="b"/>
            <a:pathLst>
              <a:path w="2742976" h="774036" extrusionOk="0">
                <a:moveTo>
                  <a:pt x="0" y="0"/>
                </a:moveTo>
                <a:lnTo>
                  <a:pt x="2742976" y="0"/>
                </a:lnTo>
                <a:lnTo>
                  <a:pt x="2742976" y="774036"/>
                </a:lnTo>
                <a:lnTo>
                  <a:pt x="0" y="774036"/>
                </a:lnTo>
                <a:close/>
              </a:path>
            </a:pathLst>
          </a:custGeom>
          <a:solidFill>
            <a:srgbClr val="D8E37D"/>
          </a:solidFill>
          <a:ln>
            <a:noFill/>
          </a:ln>
        </p:spPr>
      </p:sp>
      <p:sp>
        <p:nvSpPr>
          <p:cNvPr id="152" name="Google Shape;152;p12"/>
          <p:cNvSpPr/>
          <p:nvPr/>
        </p:nvSpPr>
        <p:spPr>
          <a:xfrm>
            <a:off x="9144000" y="7384225"/>
            <a:ext cx="9140968" cy="2939402"/>
          </a:xfrm>
          <a:custGeom>
            <a:avLst/>
            <a:gdLst/>
            <a:ahLst/>
            <a:cxnLst/>
            <a:rect l="l" t="t" r="r" b="b"/>
            <a:pathLst>
              <a:path w="2742976" h="774036" extrusionOk="0">
                <a:moveTo>
                  <a:pt x="0" y="0"/>
                </a:moveTo>
                <a:lnTo>
                  <a:pt x="2742976" y="0"/>
                </a:lnTo>
                <a:lnTo>
                  <a:pt x="2742976" y="774036"/>
                </a:lnTo>
                <a:lnTo>
                  <a:pt x="0" y="774036"/>
                </a:lnTo>
                <a:close/>
              </a:path>
            </a:pathLst>
          </a:custGeom>
          <a:solidFill>
            <a:srgbClr val="E9E7E8"/>
          </a:solidFill>
          <a:ln>
            <a:noFill/>
          </a:ln>
        </p:spPr>
      </p:sp>
      <p:sp>
        <p:nvSpPr>
          <p:cNvPr id="153" name="Google Shape;153;p12"/>
          <p:cNvSpPr txBox="1">
            <a:spLocks noGrp="1"/>
          </p:cNvSpPr>
          <p:nvPr>
            <p:ph type="title"/>
          </p:nvPr>
        </p:nvSpPr>
        <p:spPr>
          <a:xfrm>
            <a:off x="9984075" y="603250"/>
            <a:ext cx="7464300" cy="233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0"/>
              <a:buFont typeface="Catamaran"/>
              <a:buNone/>
              <a:defRPr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9pPr>
          </a:lstStyle>
          <a:p>
            <a:endParaRPr/>
          </a:p>
        </p:txBody>
      </p:sp>
      <p:sp>
        <p:nvSpPr>
          <p:cNvPr id="154" name="Google Shape;154;p12"/>
          <p:cNvSpPr txBox="1">
            <a:spLocks noGrp="1"/>
          </p:cNvSpPr>
          <p:nvPr>
            <p:ph type="body" idx="1"/>
          </p:nvPr>
        </p:nvSpPr>
        <p:spPr>
          <a:xfrm>
            <a:off x="1076563" y="8735650"/>
            <a:ext cx="6987900" cy="10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65125" algn="ctr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sz="215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65125" algn="ctr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–"/>
              <a:defRPr sz="215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65125" algn="ctr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sz="215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65125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–"/>
              <a:defRPr sz="215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65125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»"/>
              <a:defRPr sz="215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65125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sz="215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65125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sz="215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65125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sz="215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65125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sz="215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155" name="Google Shape;155;p12"/>
          <p:cNvSpPr txBox="1">
            <a:spLocks noGrp="1"/>
          </p:cNvSpPr>
          <p:nvPr>
            <p:ph type="subTitle" idx="2"/>
          </p:nvPr>
        </p:nvSpPr>
        <p:spPr>
          <a:xfrm>
            <a:off x="838374" y="8027825"/>
            <a:ext cx="7464300" cy="492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640"/>
              </a:spcBef>
              <a:spcAft>
                <a:spcPts val="0"/>
              </a:spcAft>
              <a:buClr>
                <a:srgbClr val="7789EF"/>
              </a:buClr>
              <a:buSzPts val="3000"/>
              <a:buFont typeface="Catamaran"/>
              <a:buNone/>
              <a:defRPr sz="3000" b="1">
                <a:solidFill>
                  <a:srgbClr val="7789EF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lvl="1" algn="ctr" rtl="0">
              <a:spcBef>
                <a:spcPts val="560"/>
              </a:spcBef>
              <a:spcAft>
                <a:spcPts val="0"/>
              </a:spcAft>
              <a:buSzPts val="2850"/>
              <a:buFont typeface="Catamaran"/>
              <a:buNone/>
              <a:defRPr sz="2850">
                <a:latin typeface="Catamaran"/>
                <a:ea typeface="Catamaran"/>
                <a:cs typeface="Catamaran"/>
                <a:sym typeface="Catamaran"/>
              </a:defRPr>
            </a:lvl2pPr>
            <a:lvl3pPr lvl="2" algn="ctr" rtl="0">
              <a:spcBef>
                <a:spcPts val="480"/>
              </a:spcBef>
              <a:spcAft>
                <a:spcPts val="0"/>
              </a:spcAft>
              <a:buSzPts val="2850"/>
              <a:buFont typeface="Catamaran"/>
              <a:buNone/>
              <a:defRPr sz="2850">
                <a:latin typeface="Catamaran"/>
                <a:ea typeface="Catamaran"/>
                <a:cs typeface="Catamaran"/>
                <a:sym typeface="Catamaran"/>
              </a:defRPr>
            </a:lvl3pPr>
            <a:lvl4pPr lvl="3" algn="ctr" rtl="0">
              <a:spcBef>
                <a:spcPts val="400"/>
              </a:spcBef>
              <a:spcAft>
                <a:spcPts val="0"/>
              </a:spcAft>
              <a:buSzPts val="2850"/>
              <a:buFont typeface="Catamaran"/>
              <a:buNone/>
              <a:defRPr sz="2850">
                <a:latin typeface="Catamaran"/>
                <a:ea typeface="Catamaran"/>
                <a:cs typeface="Catamaran"/>
                <a:sym typeface="Catamaran"/>
              </a:defRPr>
            </a:lvl4pPr>
            <a:lvl5pPr lvl="4" algn="ctr" rtl="0">
              <a:spcBef>
                <a:spcPts val="400"/>
              </a:spcBef>
              <a:spcAft>
                <a:spcPts val="0"/>
              </a:spcAft>
              <a:buSzPts val="2850"/>
              <a:buFont typeface="Catamaran"/>
              <a:buNone/>
              <a:defRPr sz="2850">
                <a:latin typeface="Catamaran"/>
                <a:ea typeface="Catamaran"/>
                <a:cs typeface="Catamaran"/>
                <a:sym typeface="Catamaran"/>
              </a:defRPr>
            </a:lvl5pPr>
            <a:lvl6pPr lvl="5" algn="ctr" rtl="0">
              <a:spcBef>
                <a:spcPts val="400"/>
              </a:spcBef>
              <a:spcAft>
                <a:spcPts val="0"/>
              </a:spcAft>
              <a:buSzPts val="2850"/>
              <a:buFont typeface="Catamaran"/>
              <a:buNone/>
              <a:defRPr sz="2850">
                <a:latin typeface="Catamaran"/>
                <a:ea typeface="Catamaran"/>
                <a:cs typeface="Catamaran"/>
                <a:sym typeface="Catamaran"/>
              </a:defRPr>
            </a:lvl6pPr>
            <a:lvl7pPr lvl="6" algn="ctr" rtl="0">
              <a:spcBef>
                <a:spcPts val="400"/>
              </a:spcBef>
              <a:spcAft>
                <a:spcPts val="0"/>
              </a:spcAft>
              <a:buSzPts val="2850"/>
              <a:buFont typeface="Catamaran"/>
              <a:buNone/>
              <a:defRPr sz="2850">
                <a:latin typeface="Catamaran"/>
                <a:ea typeface="Catamaran"/>
                <a:cs typeface="Catamaran"/>
                <a:sym typeface="Catamaran"/>
              </a:defRPr>
            </a:lvl7pPr>
            <a:lvl8pPr lvl="7" algn="ctr" rtl="0">
              <a:spcBef>
                <a:spcPts val="400"/>
              </a:spcBef>
              <a:spcAft>
                <a:spcPts val="0"/>
              </a:spcAft>
              <a:buSzPts val="2850"/>
              <a:buFont typeface="Catamaran"/>
              <a:buNone/>
              <a:defRPr sz="2850">
                <a:latin typeface="Catamaran"/>
                <a:ea typeface="Catamaran"/>
                <a:cs typeface="Catamaran"/>
                <a:sym typeface="Catamaran"/>
              </a:defRPr>
            </a:lvl8pPr>
            <a:lvl9pPr lvl="8" algn="ctr" rtl="0">
              <a:spcBef>
                <a:spcPts val="400"/>
              </a:spcBef>
              <a:spcAft>
                <a:spcPts val="0"/>
              </a:spcAft>
              <a:buSzPts val="2850"/>
              <a:buFont typeface="Catamaran"/>
              <a:buNone/>
              <a:defRPr sz="2850"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endParaRPr/>
          </a:p>
        </p:txBody>
      </p:sp>
      <p:sp>
        <p:nvSpPr>
          <p:cNvPr id="156" name="Google Shape;156;p12"/>
          <p:cNvSpPr txBox="1">
            <a:spLocks noGrp="1"/>
          </p:cNvSpPr>
          <p:nvPr>
            <p:ph type="body" idx="3"/>
          </p:nvPr>
        </p:nvSpPr>
        <p:spPr>
          <a:xfrm>
            <a:off x="10220525" y="8735650"/>
            <a:ext cx="6987900" cy="10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65125" algn="ctr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sz="215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65125" algn="ctr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–"/>
              <a:defRPr sz="215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65125" algn="ctr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sz="215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65125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–"/>
              <a:defRPr sz="215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65125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»"/>
              <a:defRPr sz="215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65125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sz="215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65125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sz="215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65125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sz="215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65125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sz="215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157" name="Google Shape;157;p12"/>
          <p:cNvSpPr txBox="1">
            <a:spLocks noGrp="1"/>
          </p:cNvSpPr>
          <p:nvPr>
            <p:ph type="subTitle" idx="4"/>
          </p:nvPr>
        </p:nvSpPr>
        <p:spPr>
          <a:xfrm>
            <a:off x="9982336" y="8027825"/>
            <a:ext cx="7464300" cy="492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640"/>
              </a:spcBef>
              <a:spcAft>
                <a:spcPts val="0"/>
              </a:spcAft>
              <a:buClr>
                <a:srgbClr val="7789EF"/>
              </a:buClr>
              <a:buSzPts val="3000"/>
              <a:buFont typeface="Catamaran"/>
              <a:buNone/>
              <a:defRPr sz="3000" b="1">
                <a:solidFill>
                  <a:srgbClr val="7789EF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lvl="1" algn="ctr" rtl="0">
              <a:spcBef>
                <a:spcPts val="560"/>
              </a:spcBef>
              <a:spcAft>
                <a:spcPts val="0"/>
              </a:spcAft>
              <a:buSzPts val="2850"/>
              <a:buFont typeface="Catamaran"/>
              <a:buNone/>
              <a:defRPr sz="2850">
                <a:latin typeface="Catamaran"/>
                <a:ea typeface="Catamaran"/>
                <a:cs typeface="Catamaran"/>
                <a:sym typeface="Catamaran"/>
              </a:defRPr>
            </a:lvl2pPr>
            <a:lvl3pPr lvl="2" algn="ctr" rtl="0">
              <a:spcBef>
                <a:spcPts val="480"/>
              </a:spcBef>
              <a:spcAft>
                <a:spcPts val="0"/>
              </a:spcAft>
              <a:buSzPts val="2850"/>
              <a:buFont typeface="Catamaran"/>
              <a:buNone/>
              <a:defRPr sz="2850">
                <a:latin typeface="Catamaran"/>
                <a:ea typeface="Catamaran"/>
                <a:cs typeface="Catamaran"/>
                <a:sym typeface="Catamaran"/>
              </a:defRPr>
            </a:lvl3pPr>
            <a:lvl4pPr lvl="3" algn="ctr" rtl="0">
              <a:spcBef>
                <a:spcPts val="400"/>
              </a:spcBef>
              <a:spcAft>
                <a:spcPts val="0"/>
              </a:spcAft>
              <a:buSzPts val="2850"/>
              <a:buFont typeface="Catamaran"/>
              <a:buNone/>
              <a:defRPr sz="2850">
                <a:latin typeface="Catamaran"/>
                <a:ea typeface="Catamaran"/>
                <a:cs typeface="Catamaran"/>
                <a:sym typeface="Catamaran"/>
              </a:defRPr>
            </a:lvl4pPr>
            <a:lvl5pPr lvl="4" algn="ctr" rtl="0">
              <a:spcBef>
                <a:spcPts val="400"/>
              </a:spcBef>
              <a:spcAft>
                <a:spcPts val="0"/>
              </a:spcAft>
              <a:buSzPts val="2850"/>
              <a:buFont typeface="Catamaran"/>
              <a:buNone/>
              <a:defRPr sz="2850">
                <a:latin typeface="Catamaran"/>
                <a:ea typeface="Catamaran"/>
                <a:cs typeface="Catamaran"/>
                <a:sym typeface="Catamaran"/>
              </a:defRPr>
            </a:lvl5pPr>
            <a:lvl6pPr lvl="5" algn="ctr" rtl="0">
              <a:spcBef>
                <a:spcPts val="400"/>
              </a:spcBef>
              <a:spcAft>
                <a:spcPts val="0"/>
              </a:spcAft>
              <a:buSzPts val="2850"/>
              <a:buFont typeface="Catamaran"/>
              <a:buNone/>
              <a:defRPr sz="2850">
                <a:latin typeface="Catamaran"/>
                <a:ea typeface="Catamaran"/>
                <a:cs typeface="Catamaran"/>
                <a:sym typeface="Catamaran"/>
              </a:defRPr>
            </a:lvl6pPr>
            <a:lvl7pPr lvl="6" algn="ctr" rtl="0">
              <a:spcBef>
                <a:spcPts val="400"/>
              </a:spcBef>
              <a:spcAft>
                <a:spcPts val="0"/>
              </a:spcAft>
              <a:buSzPts val="2850"/>
              <a:buFont typeface="Catamaran"/>
              <a:buNone/>
              <a:defRPr sz="2850">
                <a:latin typeface="Catamaran"/>
                <a:ea typeface="Catamaran"/>
                <a:cs typeface="Catamaran"/>
                <a:sym typeface="Catamaran"/>
              </a:defRPr>
            </a:lvl7pPr>
            <a:lvl8pPr lvl="7" algn="ctr" rtl="0">
              <a:spcBef>
                <a:spcPts val="400"/>
              </a:spcBef>
              <a:spcAft>
                <a:spcPts val="0"/>
              </a:spcAft>
              <a:buSzPts val="2850"/>
              <a:buFont typeface="Catamaran"/>
              <a:buNone/>
              <a:defRPr sz="2850">
                <a:latin typeface="Catamaran"/>
                <a:ea typeface="Catamaran"/>
                <a:cs typeface="Catamaran"/>
                <a:sym typeface="Catamaran"/>
              </a:defRPr>
            </a:lvl8pPr>
            <a:lvl9pPr lvl="8" algn="ctr" rtl="0">
              <a:spcBef>
                <a:spcPts val="400"/>
              </a:spcBef>
              <a:spcAft>
                <a:spcPts val="0"/>
              </a:spcAft>
              <a:buSzPts val="2850"/>
              <a:buFont typeface="Catamaran"/>
              <a:buNone/>
              <a:defRPr sz="2850"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0">
  <p:cSld name="CUSTOM_9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955312" y="2623875"/>
            <a:ext cx="6377375" cy="7663124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13"/>
          <p:cNvSpPr txBox="1">
            <a:spLocks noGrp="1"/>
          </p:cNvSpPr>
          <p:nvPr>
            <p:ph type="title"/>
          </p:nvPr>
        </p:nvSpPr>
        <p:spPr>
          <a:xfrm>
            <a:off x="529175" y="720552"/>
            <a:ext cx="17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50"/>
              <a:buFont typeface="Catamaran"/>
              <a:buNone/>
              <a:defRPr sz="995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950"/>
              <a:buNone/>
              <a:defRPr sz="995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950"/>
              <a:buNone/>
              <a:defRPr sz="995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950"/>
              <a:buNone/>
              <a:defRPr sz="995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950"/>
              <a:buNone/>
              <a:defRPr sz="995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950"/>
              <a:buNone/>
              <a:defRPr sz="995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950"/>
              <a:buNone/>
              <a:defRPr sz="995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950"/>
              <a:buNone/>
              <a:defRPr sz="995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950"/>
              <a:buNone/>
              <a:defRPr sz="9950"/>
            </a:lvl9pPr>
          </a:lstStyle>
          <a:p>
            <a:endParaRPr/>
          </a:p>
        </p:txBody>
      </p:sp>
      <p:sp>
        <p:nvSpPr>
          <p:cNvPr id="161" name="Google Shape;161;p13"/>
          <p:cNvSpPr txBox="1">
            <a:spLocks noGrp="1"/>
          </p:cNvSpPr>
          <p:nvPr>
            <p:ph type="body" idx="1"/>
          </p:nvPr>
        </p:nvSpPr>
        <p:spPr>
          <a:xfrm>
            <a:off x="574555" y="3949250"/>
            <a:ext cx="5244300" cy="10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65125" algn="ctr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sz="215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65125" algn="ctr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–"/>
              <a:defRPr sz="215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65125" algn="ctr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sz="215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65125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–"/>
              <a:defRPr sz="215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65125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»"/>
              <a:defRPr sz="215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65125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sz="215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65125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sz="215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65125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sz="215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65125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sz="215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162" name="Google Shape;162;p13"/>
          <p:cNvSpPr txBox="1">
            <a:spLocks noGrp="1"/>
          </p:cNvSpPr>
          <p:nvPr>
            <p:ph type="subTitle" idx="2"/>
          </p:nvPr>
        </p:nvSpPr>
        <p:spPr>
          <a:xfrm>
            <a:off x="821305" y="3241425"/>
            <a:ext cx="4750800" cy="492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640"/>
              </a:spcBef>
              <a:spcAft>
                <a:spcPts val="0"/>
              </a:spcAft>
              <a:buClr>
                <a:srgbClr val="7789EF"/>
              </a:buClr>
              <a:buSzPts val="3000"/>
              <a:buFont typeface="Catamaran"/>
              <a:buNone/>
              <a:defRPr sz="3000" b="1">
                <a:solidFill>
                  <a:srgbClr val="7789EF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lvl="1" algn="ctr" rtl="0">
              <a:spcBef>
                <a:spcPts val="560"/>
              </a:spcBef>
              <a:spcAft>
                <a:spcPts val="0"/>
              </a:spcAft>
              <a:buSzPts val="2850"/>
              <a:buFont typeface="Catamaran"/>
              <a:buNone/>
              <a:defRPr sz="2850">
                <a:latin typeface="Catamaran"/>
                <a:ea typeface="Catamaran"/>
                <a:cs typeface="Catamaran"/>
                <a:sym typeface="Catamaran"/>
              </a:defRPr>
            </a:lvl2pPr>
            <a:lvl3pPr lvl="2" algn="ctr" rtl="0">
              <a:spcBef>
                <a:spcPts val="480"/>
              </a:spcBef>
              <a:spcAft>
                <a:spcPts val="0"/>
              </a:spcAft>
              <a:buSzPts val="2850"/>
              <a:buFont typeface="Catamaran"/>
              <a:buNone/>
              <a:defRPr sz="2850">
                <a:latin typeface="Catamaran"/>
                <a:ea typeface="Catamaran"/>
                <a:cs typeface="Catamaran"/>
                <a:sym typeface="Catamaran"/>
              </a:defRPr>
            </a:lvl3pPr>
            <a:lvl4pPr lvl="3" algn="ctr" rtl="0">
              <a:spcBef>
                <a:spcPts val="400"/>
              </a:spcBef>
              <a:spcAft>
                <a:spcPts val="0"/>
              </a:spcAft>
              <a:buSzPts val="2850"/>
              <a:buFont typeface="Catamaran"/>
              <a:buNone/>
              <a:defRPr sz="2850">
                <a:latin typeface="Catamaran"/>
                <a:ea typeface="Catamaran"/>
                <a:cs typeface="Catamaran"/>
                <a:sym typeface="Catamaran"/>
              </a:defRPr>
            </a:lvl4pPr>
            <a:lvl5pPr lvl="4" algn="ctr" rtl="0">
              <a:spcBef>
                <a:spcPts val="400"/>
              </a:spcBef>
              <a:spcAft>
                <a:spcPts val="0"/>
              </a:spcAft>
              <a:buSzPts val="2850"/>
              <a:buFont typeface="Catamaran"/>
              <a:buNone/>
              <a:defRPr sz="2850">
                <a:latin typeface="Catamaran"/>
                <a:ea typeface="Catamaran"/>
                <a:cs typeface="Catamaran"/>
                <a:sym typeface="Catamaran"/>
              </a:defRPr>
            </a:lvl5pPr>
            <a:lvl6pPr lvl="5" algn="ctr" rtl="0">
              <a:spcBef>
                <a:spcPts val="400"/>
              </a:spcBef>
              <a:spcAft>
                <a:spcPts val="0"/>
              </a:spcAft>
              <a:buSzPts val="2850"/>
              <a:buFont typeface="Catamaran"/>
              <a:buNone/>
              <a:defRPr sz="2850">
                <a:latin typeface="Catamaran"/>
                <a:ea typeface="Catamaran"/>
                <a:cs typeface="Catamaran"/>
                <a:sym typeface="Catamaran"/>
              </a:defRPr>
            </a:lvl6pPr>
            <a:lvl7pPr lvl="6" algn="ctr" rtl="0">
              <a:spcBef>
                <a:spcPts val="400"/>
              </a:spcBef>
              <a:spcAft>
                <a:spcPts val="0"/>
              </a:spcAft>
              <a:buSzPts val="2850"/>
              <a:buFont typeface="Catamaran"/>
              <a:buNone/>
              <a:defRPr sz="2850">
                <a:latin typeface="Catamaran"/>
                <a:ea typeface="Catamaran"/>
                <a:cs typeface="Catamaran"/>
                <a:sym typeface="Catamaran"/>
              </a:defRPr>
            </a:lvl7pPr>
            <a:lvl8pPr lvl="7" algn="ctr" rtl="0">
              <a:spcBef>
                <a:spcPts val="400"/>
              </a:spcBef>
              <a:spcAft>
                <a:spcPts val="0"/>
              </a:spcAft>
              <a:buSzPts val="2850"/>
              <a:buFont typeface="Catamaran"/>
              <a:buNone/>
              <a:defRPr sz="2850">
                <a:latin typeface="Catamaran"/>
                <a:ea typeface="Catamaran"/>
                <a:cs typeface="Catamaran"/>
                <a:sym typeface="Catamaran"/>
              </a:defRPr>
            </a:lvl8pPr>
            <a:lvl9pPr lvl="8" algn="ctr" rtl="0">
              <a:spcBef>
                <a:spcPts val="400"/>
              </a:spcBef>
              <a:spcAft>
                <a:spcPts val="0"/>
              </a:spcAft>
              <a:buSzPts val="2850"/>
              <a:buFont typeface="Catamaran"/>
              <a:buNone/>
              <a:defRPr sz="2850"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endParaRPr/>
          </a:p>
        </p:txBody>
      </p:sp>
      <p:sp>
        <p:nvSpPr>
          <p:cNvPr id="163" name="Google Shape;163;p13"/>
          <p:cNvSpPr txBox="1">
            <a:spLocks noGrp="1"/>
          </p:cNvSpPr>
          <p:nvPr>
            <p:ph type="body" idx="3"/>
          </p:nvPr>
        </p:nvSpPr>
        <p:spPr>
          <a:xfrm>
            <a:off x="821300" y="3949250"/>
            <a:ext cx="4750800" cy="16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65125" algn="ctr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sz="215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65125" algn="ctr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–"/>
              <a:defRPr sz="215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65125" algn="ctr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sz="215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65125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–"/>
              <a:defRPr sz="215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65125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»"/>
              <a:defRPr sz="215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65125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sz="215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65125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sz="215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65125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sz="215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65125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sz="215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164" name="Google Shape;164;p13"/>
          <p:cNvSpPr txBox="1">
            <a:spLocks noGrp="1"/>
          </p:cNvSpPr>
          <p:nvPr>
            <p:ph type="subTitle" idx="4"/>
          </p:nvPr>
        </p:nvSpPr>
        <p:spPr>
          <a:xfrm>
            <a:off x="821305" y="7065150"/>
            <a:ext cx="4750800" cy="492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640"/>
              </a:spcBef>
              <a:spcAft>
                <a:spcPts val="0"/>
              </a:spcAft>
              <a:buClr>
                <a:srgbClr val="7789EF"/>
              </a:buClr>
              <a:buSzPts val="3000"/>
              <a:buFont typeface="Catamaran"/>
              <a:buNone/>
              <a:defRPr sz="3000" b="1">
                <a:solidFill>
                  <a:srgbClr val="7789EF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lvl="1" algn="ctr" rtl="0">
              <a:spcBef>
                <a:spcPts val="560"/>
              </a:spcBef>
              <a:spcAft>
                <a:spcPts val="0"/>
              </a:spcAft>
              <a:buSzPts val="2850"/>
              <a:buFont typeface="Catamaran"/>
              <a:buNone/>
              <a:defRPr sz="2850">
                <a:latin typeface="Catamaran"/>
                <a:ea typeface="Catamaran"/>
                <a:cs typeface="Catamaran"/>
                <a:sym typeface="Catamaran"/>
              </a:defRPr>
            </a:lvl2pPr>
            <a:lvl3pPr lvl="2" algn="ctr" rtl="0">
              <a:spcBef>
                <a:spcPts val="480"/>
              </a:spcBef>
              <a:spcAft>
                <a:spcPts val="0"/>
              </a:spcAft>
              <a:buSzPts val="2850"/>
              <a:buFont typeface="Catamaran"/>
              <a:buNone/>
              <a:defRPr sz="2850">
                <a:latin typeface="Catamaran"/>
                <a:ea typeface="Catamaran"/>
                <a:cs typeface="Catamaran"/>
                <a:sym typeface="Catamaran"/>
              </a:defRPr>
            </a:lvl3pPr>
            <a:lvl4pPr lvl="3" algn="ctr" rtl="0">
              <a:spcBef>
                <a:spcPts val="400"/>
              </a:spcBef>
              <a:spcAft>
                <a:spcPts val="0"/>
              </a:spcAft>
              <a:buSzPts val="2850"/>
              <a:buFont typeface="Catamaran"/>
              <a:buNone/>
              <a:defRPr sz="2850">
                <a:latin typeface="Catamaran"/>
                <a:ea typeface="Catamaran"/>
                <a:cs typeface="Catamaran"/>
                <a:sym typeface="Catamaran"/>
              </a:defRPr>
            </a:lvl4pPr>
            <a:lvl5pPr lvl="4" algn="ctr" rtl="0">
              <a:spcBef>
                <a:spcPts val="400"/>
              </a:spcBef>
              <a:spcAft>
                <a:spcPts val="0"/>
              </a:spcAft>
              <a:buSzPts val="2850"/>
              <a:buFont typeface="Catamaran"/>
              <a:buNone/>
              <a:defRPr sz="2850">
                <a:latin typeface="Catamaran"/>
                <a:ea typeface="Catamaran"/>
                <a:cs typeface="Catamaran"/>
                <a:sym typeface="Catamaran"/>
              </a:defRPr>
            </a:lvl5pPr>
            <a:lvl6pPr lvl="5" algn="ctr" rtl="0">
              <a:spcBef>
                <a:spcPts val="400"/>
              </a:spcBef>
              <a:spcAft>
                <a:spcPts val="0"/>
              </a:spcAft>
              <a:buSzPts val="2850"/>
              <a:buFont typeface="Catamaran"/>
              <a:buNone/>
              <a:defRPr sz="2850">
                <a:latin typeface="Catamaran"/>
                <a:ea typeface="Catamaran"/>
                <a:cs typeface="Catamaran"/>
                <a:sym typeface="Catamaran"/>
              </a:defRPr>
            </a:lvl6pPr>
            <a:lvl7pPr lvl="6" algn="ctr" rtl="0">
              <a:spcBef>
                <a:spcPts val="400"/>
              </a:spcBef>
              <a:spcAft>
                <a:spcPts val="0"/>
              </a:spcAft>
              <a:buSzPts val="2850"/>
              <a:buFont typeface="Catamaran"/>
              <a:buNone/>
              <a:defRPr sz="2850">
                <a:latin typeface="Catamaran"/>
                <a:ea typeface="Catamaran"/>
                <a:cs typeface="Catamaran"/>
                <a:sym typeface="Catamaran"/>
              </a:defRPr>
            </a:lvl7pPr>
            <a:lvl8pPr lvl="7" algn="ctr" rtl="0">
              <a:spcBef>
                <a:spcPts val="400"/>
              </a:spcBef>
              <a:spcAft>
                <a:spcPts val="0"/>
              </a:spcAft>
              <a:buSzPts val="2850"/>
              <a:buFont typeface="Catamaran"/>
              <a:buNone/>
              <a:defRPr sz="2850">
                <a:latin typeface="Catamaran"/>
                <a:ea typeface="Catamaran"/>
                <a:cs typeface="Catamaran"/>
                <a:sym typeface="Catamaran"/>
              </a:defRPr>
            </a:lvl8pPr>
            <a:lvl9pPr lvl="8" algn="ctr" rtl="0">
              <a:spcBef>
                <a:spcPts val="400"/>
              </a:spcBef>
              <a:spcAft>
                <a:spcPts val="0"/>
              </a:spcAft>
              <a:buSzPts val="2850"/>
              <a:buFont typeface="Catamaran"/>
              <a:buNone/>
              <a:defRPr sz="2850"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endParaRPr/>
          </a:p>
        </p:txBody>
      </p:sp>
      <p:sp>
        <p:nvSpPr>
          <p:cNvPr id="165" name="Google Shape;165;p13"/>
          <p:cNvSpPr txBox="1">
            <a:spLocks noGrp="1"/>
          </p:cNvSpPr>
          <p:nvPr>
            <p:ph type="body" idx="5"/>
          </p:nvPr>
        </p:nvSpPr>
        <p:spPr>
          <a:xfrm>
            <a:off x="821300" y="7772975"/>
            <a:ext cx="4750800" cy="16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65125" algn="ctr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sz="215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65125" algn="ctr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–"/>
              <a:defRPr sz="215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65125" algn="ctr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sz="215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65125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–"/>
              <a:defRPr sz="215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65125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»"/>
              <a:defRPr sz="215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65125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sz="215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65125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sz="215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65125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sz="215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65125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sz="215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166" name="Google Shape;166;p13"/>
          <p:cNvSpPr txBox="1">
            <a:spLocks noGrp="1"/>
          </p:cNvSpPr>
          <p:nvPr>
            <p:ph type="body" idx="6"/>
          </p:nvPr>
        </p:nvSpPr>
        <p:spPr>
          <a:xfrm>
            <a:off x="12469130" y="3949250"/>
            <a:ext cx="5244300" cy="10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65125" algn="ctr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sz="215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65125" algn="ctr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–"/>
              <a:defRPr sz="215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65125" algn="ctr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sz="215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65125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–"/>
              <a:defRPr sz="215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65125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»"/>
              <a:defRPr sz="215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65125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sz="215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65125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sz="215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65125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sz="215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65125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sz="215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167" name="Google Shape;167;p13"/>
          <p:cNvSpPr txBox="1">
            <a:spLocks noGrp="1"/>
          </p:cNvSpPr>
          <p:nvPr>
            <p:ph type="subTitle" idx="7"/>
          </p:nvPr>
        </p:nvSpPr>
        <p:spPr>
          <a:xfrm>
            <a:off x="12715880" y="3241425"/>
            <a:ext cx="4750800" cy="492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640"/>
              </a:spcBef>
              <a:spcAft>
                <a:spcPts val="0"/>
              </a:spcAft>
              <a:buClr>
                <a:srgbClr val="7789EF"/>
              </a:buClr>
              <a:buSzPts val="3000"/>
              <a:buFont typeface="Catamaran"/>
              <a:buNone/>
              <a:defRPr sz="3000" b="1">
                <a:solidFill>
                  <a:srgbClr val="7789EF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lvl="1" algn="ctr" rtl="0">
              <a:spcBef>
                <a:spcPts val="560"/>
              </a:spcBef>
              <a:spcAft>
                <a:spcPts val="0"/>
              </a:spcAft>
              <a:buSzPts val="2850"/>
              <a:buFont typeface="Catamaran"/>
              <a:buNone/>
              <a:defRPr sz="2850">
                <a:latin typeface="Catamaran"/>
                <a:ea typeface="Catamaran"/>
                <a:cs typeface="Catamaran"/>
                <a:sym typeface="Catamaran"/>
              </a:defRPr>
            </a:lvl2pPr>
            <a:lvl3pPr lvl="2" algn="ctr" rtl="0">
              <a:spcBef>
                <a:spcPts val="480"/>
              </a:spcBef>
              <a:spcAft>
                <a:spcPts val="0"/>
              </a:spcAft>
              <a:buSzPts val="2850"/>
              <a:buFont typeface="Catamaran"/>
              <a:buNone/>
              <a:defRPr sz="2850">
                <a:latin typeface="Catamaran"/>
                <a:ea typeface="Catamaran"/>
                <a:cs typeface="Catamaran"/>
                <a:sym typeface="Catamaran"/>
              </a:defRPr>
            </a:lvl3pPr>
            <a:lvl4pPr lvl="3" algn="ctr" rtl="0">
              <a:spcBef>
                <a:spcPts val="400"/>
              </a:spcBef>
              <a:spcAft>
                <a:spcPts val="0"/>
              </a:spcAft>
              <a:buSzPts val="2850"/>
              <a:buFont typeface="Catamaran"/>
              <a:buNone/>
              <a:defRPr sz="2850">
                <a:latin typeface="Catamaran"/>
                <a:ea typeface="Catamaran"/>
                <a:cs typeface="Catamaran"/>
                <a:sym typeface="Catamaran"/>
              </a:defRPr>
            </a:lvl4pPr>
            <a:lvl5pPr lvl="4" algn="ctr" rtl="0">
              <a:spcBef>
                <a:spcPts val="400"/>
              </a:spcBef>
              <a:spcAft>
                <a:spcPts val="0"/>
              </a:spcAft>
              <a:buSzPts val="2850"/>
              <a:buFont typeface="Catamaran"/>
              <a:buNone/>
              <a:defRPr sz="2850">
                <a:latin typeface="Catamaran"/>
                <a:ea typeface="Catamaran"/>
                <a:cs typeface="Catamaran"/>
                <a:sym typeface="Catamaran"/>
              </a:defRPr>
            </a:lvl5pPr>
            <a:lvl6pPr lvl="5" algn="ctr" rtl="0">
              <a:spcBef>
                <a:spcPts val="400"/>
              </a:spcBef>
              <a:spcAft>
                <a:spcPts val="0"/>
              </a:spcAft>
              <a:buSzPts val="2850"/>
              <a:buFont typeface="Catamaran"/>
              <a:buNone/>
              <a:defRPr sz="2850">
                <a:latin typeface="Catamaran"/>
                <a:ea typeface="Catamaran"/>
                <a:cs typeface="Catamaran"/>
                <a:sym typeface="Catamaran"/>
              </a:defRPr>
            </a:lvl6pPr>
            <a:lvl7pPr lvl="6" algn="ctr" rtl="0">
              <a:spcBef>
                <a:spcPts val="400"/>
              </a:spcBef>
              <a:spcAft>
                <a:spcPts val="0"/>
              </a:spcAft>
              <a:buSzPts val="2850"/>
              <a:buFont typeface="Catamaran"/>
              <a:buNone/>
              <a:defRPr sz="2850">
                <a:latin typeface="Catamaran"/>
                <a:ea typeface="Catamaran"/>
                <a:cs typeface="Catamaran"/>
                <a:sym typeface="Catamaran"/>
              </a:defRPr>
            </a:lvl7pPr>
            <a:lvl8pPr lvl="7" algn="ctr" rtl="0">
              <a:spcBef>
                <a:spcPts val="400"/>
              </a:spcBef>
              <a:spcAft>
                <a:spcPts val="0"/>
              </a:spcAft>
              <a:buSzPts val="2850"/>
              <a:buFont typeface="Catamaran"/>
              <a:buNone/>
              <a:defRPr sz="2850">
                <a:latin typeface="Catamaran"/>
                <a:ea typeface="Catamaran"/>
                <a:cs typeface="Catamaran"/>
                <a:sym typeface="Catamaran"/>
              </a:defRPr>
            </a:lvl8pPr>
            <a:lvl9pPr lvl="8" algn="ctr" rtl="0">
              <a:spcBef>
                <a:spcPts val="400"/>
              </a:spcBef>
              <a:spcAft>
                <a:spcPts val="0"/>
              </a:spcAft>
              <a:buSzPts val="2850"/>
              <a:buFont typeface="Catamaran"/>
              <a:buNone/>
              <a:defRPr sz="2850"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endParaRPr/>
          </a:p>
        </p:txBody>
      </p:sp>
      <p:sp>
        <p:nvSpPr>
          <p:cNvPr id="168" name="Google Shape;168;p13"/>
          <p:cNvSpPr txBox="1">
            <a:spLocks noGrp="1"/>
          </p:cNvSpPr>
          <p:nvPr>
            <p:ph type="body" idx="8"/>
          </p:nvPr>
        </p:nvSpPr>
        <p:spPr>
          <a:xfrm>
            <a:off x="12715875" y="3949250"/>
            <a:ext cx="4750800" cy="16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65125" algn="ctr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sz="215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65125" algn="ctr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–"/>
              <a:defRPr sz="215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65125" algn="ctr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sz="215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65125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–"/>
              <a:defRPr sz="215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65125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»"/>
              <a:defRPr sz="215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65125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sz="215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65125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sz="215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65125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sz="215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65125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sz="215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169" name="Google Shape;169;p13"/>
          <p:cNvSpPr txBox="1">
            <a:spLocks noGrp="1"/>
          </p:cNvSpPr>
          <p:nvPr>
            <p:ph type="subTitle" idx="9"/>
          </p:nvPr>
        </p:nvSpPr>
        <p:spPr>
          <a:xfrm>
            <a:off x="12715880" y="7065150"/>
            <a:ext cx="4750800" cy="492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640"/>
              </a:spcBef>
              <a:spcAft>
                <a:spcPts val="0"/>
              </a:spcAft>
              <a:buClr>
                <a:srgbClr val="7789EF"/>
              </a:buClr>
              <a:buSzPts val="3000"/>
              <a:buFont typeface="Catamaran"/>
              <a:buNone/>
              <a:defRPr sz="3000" b="1">
                <a:solidFill>
                  <a:srgbClr val="7789EF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lvl="1" algn="ctr" rtl="0">
              <a:spcBef>
                <a:spcPts val="560"/>
              </a:spcBef>
              <a:spcAft>
                <a:spcPts val="0"/>
              </a:spcAft>
              <a:buSzPts val="2850"/>
              <a:buFont typeface="Catamaran"/>
              <a:buNone/>
              <a:defRPr sz="2850">
                <a:latin typeface="Catamaran"/>
                <a:ea typeface="Catamaran"/>
                <a:cs typeface="Catamaran"/>
                <a:sym typeface="Catamaran"/>
              </a:defRPr>
            </a:lvl2pPr>
            <a:lvl3pPr lvl="2" algn="ctr" rtl="0">
              <a:spcBef>
                <a:spcPts val="480"/>
              </a:spcBef>
              <a:spcAft>
                <a:spcPts val="0"/>
              </a:spcAft>
              <a:buSzPts val="2850"/>
              <a:buFont typeface="Catamaran"/>
              <a:buNone/>
              <a:defRPr sz="2850">
                <a:latin typeface="Catamaran"/>
                <a:ea typeface="Catamaran"/>
                <a:cs typeface="Catamaran"/>
                <a:sym typeface="Catamaran"/>
              </a:defRPr>
            </a:lvl3pPr>
            <a:lvl4pPr lvl="3" algn="ctr" rtl="0">
              <a:spcBef>
                <a:spcPts val="400"/>
              </a:spcBef>
              <a:spcAft>
                <a:spcPts val="0"/>
              </a:spcAft>
              <a:buSzPts val="2850"/>
              <a:buFont typeface="Catamaran"/>
              <a:buNone/>
              <a:defRPr sz="2850">
                <a:latin typeface="Catamaran"/>
                <a:ea typeface="Catamaran"/>
                <a:cs typeface="Catamaran"/>
                <a:sym typeface="Catamaran"/>
              </a:defRPr>
            </a:lvl4pPr>
            <a:lvl5pPr lvl="4" algn="ctr" rtl="0">
              <a:spcBef>
                <a:spcPts val="400"/>
              </a:spcBef>
              <a:spcAft>
                <a:spcPts val="0"/>
              </a:spcAft>
              <a:buSzPts val="2850"/>
              <a:buFont typeface="Catamaran"/>
              <a:buNone/>
              <a:defRPr sz="2850">
                <a:latin typeface="Catamaran"/>
                <a:ea typeface="Catamaran"/>
                <a:cs typeface="Catamaran"/>
                <a:sym typeface="Catamaran"/>
              </a:defRPr>
            </a:lvl5pPr>
            <a:lvl6pPr lvl="5" algn="ctr" rtl="0">
              <a:spcBef>
                <a:spcPts val="400"/>
              </a:spcBef>
              <a:spcAft>
                <a:spcPts val="0"/>
              </a:spcAft>
              <a:buSzPts val="2850"/>
              <a:buFont typeface="Catamaran"/>
              <a:buNone/>
              <a:defRPr sz="2850">
                <a:latin typeface="Catamaran"/>
                <a:ea typeface="Catamaran"/>
                <a:cs typeface="Catamaran"/>
                <a:sym typeface="Catamaran"/>
              </a:defRPr>
            </a:lvl6pPr>
            <a:lvl7pPr lvl="6" algn="ctr" rtl="0">
              <a:spcBef>
                <a:spcPts val="400"/>
              </a:spcBef>
              <a:spcAft>
                <a:spcPts val="0"/>
              </a:spcAft>
              <a:buSzPts val="2850"/>
              <a:buFont typeface="Catamaran"/>
              <a:buNone/>
              <a:defRPr sz="2850">
                <a:latin typeface="Catamaran"/>
                <a:ea typeface="Catamaran"/>
                <a:cs typeface="Catamaran"/>
                <a:sym typeface="Catamaran"/>
              </a:defRPr>
            </a:lvl7pPr>
            <a:lvl8pPr lvl="7" algn="ctr" rtl="0">
              <a:spcBef>
                <a:spcPts val="400"/>
              </a:spcBef>
              <a:spcAft>
                <a:spcPts val="0"/>
              </a:spcAft>
              <a:buSzPts val="2850"/>
              <a:buFont typeface="Catamaran"/>
              <a:buNone/>
              <a:defRPr sz="2850">
                <a:latin typeface="Catamaran"/>
                <a:ea typeface="Catamaran"/>
                <a:cs typeface="Catamaran"/>
                <a:sym typeface="Catamaran"/>
              </a:defRPr>
            </a:lvl8pPr>
            <a:lvl9pPr lvl="8" algn="ctr" rtl="0">
              <a:spcBef>
                <a:spcPts val="400"/>
              </a:spcBef>
              <a:spcAft>
                <a:spcPts val="0"/>
              </a:spcAft>
              <a:buSzPts val="2850"/>
              <a:buFont typeface="Catamaran"/>
              <a:buNone/>
              <a:defRPr sz="2850"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endParaRPr/>
          </a:p>
        </p:txBody>
      </p:sp>
      <p:sp>
        <p:nvSpPr>
          <p:cNvPr id="170" name="Google Shape;170;p13"/>
          <p:cNvSpPr txBox="1">
            <a:spLocks noGrp="1"/>
          </p:cNvSpPr>
          <p:nvPr>
            <p:ph type="body" idx="13"/>
          </p:nvPr>
        </p:nvSpPr>
        <p:spPr>
          <a:xfrm>
            <a:off x="12715875" y="7772975"/>
            <a:ext cx="4750800" cy="16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65125" algn="ctr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sz="215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65125" algn="ctr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–"/>
              <a:defRPr sz="215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65125" algn="ctr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sz="215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65125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–"/>
              <a:defRPr sz="215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65125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»"/>
              <a:defRPr sz="215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65125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sz="215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65125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sz="215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65125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sz="215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65125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sz="215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1">
  <p:cSld name="CUSTOM_10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909700" y="6112425"/>
            <a:ext cx="1612600" cy="15621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14"/>
          <p:cNvSpPr/>
          <p:nvPr/>
        </p:nvSpPr>
        <p:spPr>
          <a:xfrm>
            <a:off x="9144000" y="0"/>
            <a:ext cx="9145504" cy="5144557"/>
          </a:xfrm>
          <a:custGeom>
            <a:avLst/>
            <a:gdLst/>
            <a:ahLst/>
            <a:cxnLst/>
            <a:rect l="l" t="t" r="r" b="b"/>
            <a:pathLst>
              <a:path w="2408296" h="1378314" extrusionOk="0">
                <a:moveTo>
                  <a:pt x="0" y="0"/>
                </a:moveTo>
                <a:lnTo>
                  <a:pt x="2408296" y="0"/>
                </a:lnTo>
                <a:lnTo>
                  <a:pt x="2408296" y="1378314"/>
                </a:lnTo>
                <a:lnTo>
                  <a:pt x="0" y="1378314"/>
                </a:lnTo>
                <a:close/>
              </a:path>
            </a:pathLst>
          </a:custGeom>
          <a:solidFill>
            <a:srgbClr val="D8E37D"/>
          </a:solidFill>
          <a:ln>
            <a:noFill/>
          </a:ln>
        </p:spPr>
      </p:sp>
      <p:pic>
        <p:nvPicPr>
          <p:cNvPr id="174" name="Google Shape;17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68099" y="1076549"/>
            <a:ext cx="1495800" cy="1390625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14"/>
          <p:cNvSpPr/>
          <p:nvPr/>
        </p:nvSpPr>
        <p:spPr>
          <a:xfrm>
            <a:off x="0" y="0"/>
            <a:ext cx="9145504" cy="10288692"/>
          </a:xfrm>
          <a:custGeom>
            <a:avLst/>
            <a:gdLst/>
            <a:ahLst/>
            <a:cxnLst/>
            <a:rect l="l" t="t" r="r" b="b"/>
            <a:pathLst>
              <a:path w="2408296" h="2709333" extrusionOk="0">
                <a:moveTo>
                  <a:pt x="0" y="0"/>
                </a:moveTo>
                <a:lnTo>
                  <a:pt x="2408296" y="0"/>
                </a:lnTo>
                <a:lnTo>
                  <a:pt x="2408296" y="2709333"/>
                </a:lnTo>
                <a:lnTo>
                  <a:pt x="0" y="27093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pic>
        <p:nvPicPr>
          <p:cNvPr id="176" name="Google Shape;176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2200" y="3929250"/>
            <a:ext cx="7569351" cy="5423225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14"/>
          <p:cNvSpPr txBox="1">
            <a:spLocks noGrp="1"/>
          </p:cNvSpPr>
          <p:nvPr>
            <p:ph type="title"/>
          </p:nvPr>
        </p:nvSpPr>
        <p:spPr>
          <a:xfrm>
            <a:off x="840602" y="603250"/>
            <a:ext cx="7464300" cy="233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0"/>
              <a:buFont typeface="Catamaran"/>
              <a:buNone/>
              <a:defRPr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9pPr>
          </a:lstStyle>
          <a:p>
            <a:endParaRPr/>
          </a:p>
        </p:txBody>
      </p:sp>
      <p:sp>
        <p:nvSpPr>
          <p:cNvPr id="178" name="Google Shape;178;p14"/>
          <p:cNvSpPr txBox="1">
            <a:spLocks noGrp="1"/>
          </p:cNvSpPr>
          <p:nvPr>
            <p:ph type="body" idx="1"/>
          </p:nvPr>
        </p:nvSpPr>
        <p:spPr>
          <a:xfrm>
            <a:off x="9669375" y="2678400"/>
            <a:ext cx="8094600" cy="16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412750" algn="ctr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Didact Gothic"/>
              <a:buChar char="•"/>
              <a:defRPr sz="290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412750" algn="ctr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Didact Gothic"/>
              <a:buChar char="–"/>
              <a:defRPr sz="290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412750" algn="ctr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Didact Gothic"/>
              <a:buChar char="•"/>
              <a:defRPr sz="290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412750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Didact Gothic"/>
              <a:buChar char="–"/>
              <a:defRPr sz="290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412750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Didact Gothic"/>
              <a:buChar char="»"/>
              <a:defRPr sz="290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412750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Didact Gothic"/>
              <a:buChar char="•"/>
              <a:defRPr sz="290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412750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Didact Gothic"/>
              <a:buChar char="•"/>
              <a:defRPr sz="290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412750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Didact Gothic"/>
              <a:buChar char="•"/>
              <a:defRPr sz="290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412750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Didact Gothic"/>
              <a:buChar char="•"/>
              <a:defRPr sz="290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179" name="Google Shape;179;p14"/>
          <p:cNvSpPr txBox="1">
            <a:spLocks noGrp="1"/>
          </p:cNvSpPr>
          <p:nvPr>
            <p:ph type="body" idx="2"/>
          </p:nvPr>
        </p:nvSpPr>
        <p:spPr>
          <a:xfrm>
            <a:off x="9669375" y="7901275"/>
            <a:ext cx="8094600" cy="16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412750" algn="ctr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Didact Gothic"/>
              <a:buChar char="•"/>
              <a:defRPr sz="290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412750" algn="ctr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Didact Gothic"/>
              <a:buChar char="–"/>
              <a:defRPr sz="290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412750" algn="ctr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Didact Gothic"/>
              <a:buChar char="•"/>
              <a:defRPr sz="290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412750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Didact Gothic"/>
              <a:buChar char="–"/>
              <a:defRPr sz="290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412750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Didact Gothic"/>
              <a:buChar char="»"/>
              <a:defRPr sz="290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412750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Didact Gothic"/>
              <a:buChar char="•"/>
              <a:defRPr sz="290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412750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Didact Gothic"/>
              <a:buChar char="•"/>
              <a:defRPr sz="290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412750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Didact Gothic"/>
              <a:buChar char="•"/>
              <a:defRPr sz="290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412750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Didact Gothic"/>
              <a:buChar char="•"/>
              <a:defRPr sz="290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2">
  <p:cSld name="CUSTOM_11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4083500" y="4141107"/>
            <a:ext cx="2578600" cy="25913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49291" y="2546859"/>
            <a:ext cx="896925" cy="8844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488537" y="2314045"/>
            <a:ext cx="1352925" cy="135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19825" y="2338956"/>
            <a:ext cx="2346650" cy="2359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11800" y="5354875"/>
            <a:ext cx="1352925" cy="13654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02853" y="2990587"/>
            <a:ext cx="896925" cy="8969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7" name="Google Shape;187;p15"/>
          <p:cNvGrpSpPr/>
          <p:nvPr/>
        </p:nvGrpSpPr>
        <p:grpSpPr>
          <a:xfrm>
            <a:off x="0" y="7361343"/>
            <a:ext cx="18288118" cy="2925675"/>
            <a:chOff x="0" y="-9525"/>
            <a:chExt cx="4816592" cy="770543"/>
          </a:xfrm>
        </p:grpSpPr>
        <p:sp>
          <p:nvSpPr>
            <p:cNvPr id="188" name="Google Shape;188;p15"/>
            <p:cNvSpPr/>
            <p:nvPr/>
          </p:nvSpPr>
          <p:spPr>
            <a:xfrm>
              <a:off x="0" y="0"/>
              <a:ext cx="4816592" cy="761018"/>
            </a:xfrm>
            <a:custGeom>
              <a:avLst/>
              <a:gdLst/>
              <a:ahLst/>
              <a:cxnLst/>
              <a:rect l="l" t="t" r="r" b="b"/>
              <a:pathLst>
                <a:path w="4816592" h="761018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761018"/>
                  </a:lnTo>
                  <a:lnTo>
                    <a:pt x="0" y="76101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189" name="Google Shape;189;p15"/>
            <p:cNvSpPr txBox="1"/>
            <p:nvPr/>
          </p:nvSpPr>
          <p:spPr>
            <a:xfrm>
              <a:off x="0" y="-9525"/>
              <a:ext cx="4816500" cy="77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9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90" name="Google Shape;190;p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857975" y="2357984"/>
            <a:ext cx="7545101" cy="5184916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15"/>
          <p:cNvSpPr txBox="1">
            <a:spLocks noGrp="1"/>
          </p:cNvSpPr>
          <p:nvPr>
            <p:ph type="body" idx="1"/>
          </p:nvPr>
        </p:nvSpPr>
        <p:spPr>
          <a:xfrm>
            <a:off x="700550" y="8816550"/>
            <a:ext cx="4779900" cy="7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65125" algn="ctr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sz="215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65125" algn="ctr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–"/>
              <a:defRPr sz="215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65125" algn="ctr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sz="215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65125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–"/>
              <a:defRPr sz="215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65125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»"/>
              <a:defRPr sz="215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65125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sz="215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65125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sz="215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65125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sz="215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65125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sz="215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192" name="Google Shape;192;p15"/>
          <p:cNvSpPr txBox="1">
            <a:spLocks noGrp="1"/>
          </p:cNvSpPr>
          <p:nvPr>
            <p:ph type="subTitle" idx="2"/>
          </p:nvPr>
        </p:nvSpPr>
        <p:spPr>
          <a:xfrm>
            <a:off x="574800" y="8090100"/>
            <a:ext cx="5045100" cy="492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640"/>
              </a:spcBef>
              <a:spcAft>
                <a:spcPts val="0"/>
              </a:spcAft>
              <a:buClr>
                <a:srgbClr val="7789EF"/>
              </a:buClr>
              <a:buSzPts val="3150"/>
              <a:buFont typeface="Catamaran"/>
              <a:buNone/>
              <a:defRPr sz="3150" b="1">
                <a:solidFill>
                  <a:srgbClr val="7789EF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lvl="1" algn="ctr" rtl="0">
              <a:spcBef>
                <a:spcPts val="560"/>
              </a:spcBef>
              <a:spcAft>
                <a:spcPts val="0"/>
              </a:spcAft>
              <a:buSzPts val="2850"/>
              <a:buFont typeface="Catamaran"/>
              <a:buNone/>
              <a:defRPr sz="2850">
                <a:latin typeface="Catamaran"/>
                <a:ea typeface="Catamaran"/>
                <a:cs typeface="Catamaran"/>
                <a:sym typeface="Catamaran"/>
              </a:defRPr>
            </a:lvl2pPr>
            <a:lvl3pPr lvl="2" algn="ctr" rtl="0">
              <a:spcBef>
                <a:spcPts val="480"/>
              </a:spcBef>
              <a:spcAft>
                <a:spcPts val="0"/>
              </a:spcAft>
              <a:buSzPts val="2850"/>
              <a:buFont typeface="Catamaran"/>
              <a:buNone/>
              <a:defRPr sz="2850">
                <a:latin typeface="Catamaran"/>
                <a:ea typeface="Catamaran"/>
                <a:cs typeface="Catamaran"/>
                <a:sym typeface="Catamaran"/>
              </a:defRPr>
            </a:lvl3pPr>
            <a:lvl4pPr lvl="3" algn="ctr" rtl="0">
              <a:spcBef>
                <a:spcPts val="400"/>
              </a:spcBef>
              <a:spcAft>
                <a:spcPts val="0"/>
              </a:spcAft>
              <a:buSzPts val="2850"/>
              <a:buFont typeface="Catamaran"/>
              <a:buNone/>
              <a:defRPr sz="2850">
                <a:latin typeface="Catamaran"/>
                <a:ea typeface="Catamaran"/>
                <a:cs typeface="Catamaran"/>
                <a:sym typeface="Catamaran"/>
              </a:defRPr>
            </a:lvl4pPr>
            <a:lvl5pPr lvl="4" algn="ctr" rtl="0">
              <a:spcBef>
                <a:spcPts val="400"/>
              </a:spcBef>
              <a:spcAft>
                <a:spcPts val="0"/>
              </a:spcAft>
              <a:buSzPts val="2850"/>
              <a:buFont typeface="Catamaran"/>
              <a:buNone/>
              <a:defRPr sz="2850">
                <a:latin typeface="Catamaran"/>
                <a:ea typeface="Catamaran"/>
                <a:cs typeface="Catamaran"/>
                <a:sym typeface="Catamaran"/>
              </a:defRPr>
            </a:lvl5pPr>
            <a:lvl6pPr lvl="5" algn="ctr" rtl="0">
              <a:spcBef>
                <a:spcPts val="400"/>
              </a:spcBef>
              <a:spcAft>
                <a:spcPts val="0"/>
              </a:spcAft>
              <a:buSzPts val="2850"/>
              <a:buFont typeface="Catamaran"/>
              <a:buNone/>
              <a:defRPr sz="2850">
                <a:latin typeface="Catamaran"/>
                <a:ea typeface="Catamaran"/>
                <a:cs typeface="Catamaran"/>
                <a:sym typeface="Catamaran"/>
              </a:defRPr>
            </a:lvl6pPr>
            <a:lvl7pPr lvl="6" algn="ctr" rtl="0">
              <a:spcBef>
                <a:spcPts val="400"/>
              </a:spcBef>
              <a:spcAft>
                <a:spcPts val="0"/>
              </a:spcAft>
              <a:buSzPts val="2850"/>
              <a:buFont typeface="Catamaran"/>
              <a:buNone/>
              <a:defRPr sz="2850">
                <a:latin typeface="Catamaran"/>
                <a:ea typeface="Catamaran"/>
                <a:cs typeface="Catamaran"/>
                <a:sym typeface="Catamaran"/>
              </a:defRPr>
            </a:lvl7pPr>
            <a:lvl8pPr lvl="7" algn="ctr" rtl="0">
              <a:spcBef>
                <a:spcPts val="400"/>
              </a:spcBef>
              <a:spcAft>
                <a:spcPts val="0"/>
              </a:spcAft>
              <a:buSzPts val="2850"/>
              <a:buFont typeface="Catamaran"/>
              <a:buNone/>
              <a:defRPr sz="2850">
                <a:latin typeface="Catamaran"/>
                <a:ea typeface="Catamaran"/>
                <a:cs typeface="Catamaran"/>
                <a:sym typeface="Catamaran"/>
              </a:defRPr>
            </a:lvl8pPr>
            <a:lvl9pPr lvl="8" algn="ctr" rtl="0">
              <a:spcBef>
                <a:spcPts val="400"/>
              </a:spcBef>
              <a:spcAft>
                <a:spcPts val="0"/>
              </a:spcAft>
              <a:buSzPts val="2850"/>
              <a:buFont typeface="Catamaran"/>
              <a:buNone/>
              <a:defRPr sz="2850"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endParaRPr/>
          </a:p>
        </p:txBody>
      </p:sp>
      <p:sp>
        <p:nvSpPr>
          <p:cNvPr id="193" name="Google Shape;193;p15"/>
          <p:cNvSpPr txBox="1">
            <a:spLocks noGrp="1"/>
          </p:cNvSpPr>
          <p:nvPr>
            <p:ph type="body" idx="3"/>
          </p:nvPr>
        </p:nvSpPr>
        <p:spPr>
          <a:xfrm>
            <a:off x="6711113" y="8816550"/>
            <a:ext cx="4779900" cy="7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65125" algn="ctr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sz="215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65125" algn="ctr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–"/>
              <a:defRPr sz="215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65125" algn="ctr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sz="215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65125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–"/>
              <a:defRPr sz="215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65125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»"/>
              <a:defRPr sz="215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65125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sz="215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65125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sz="215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65125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sz="215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65125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sz="215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194" name="Google Shape;194;p15"/>
          <p:cNvSpPr txBox="1">
            <a:spLocks noGrp="1"/>
          </p:cNvSpPr>
          <p:nvPr>
            <p:ph type="subTitle" idx="4"/>
          </p:nvPr>
        </p:nvSpPr>
        <p:spPr>
          <a:xfrm>
            <a:off x="6585363" y="8090100"/>
            <a:ext cx="5045100" cy="492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640"/>
              </a:spcBef>
              <a:spcAft>
                <a:spcPts val="0"/>
              </a:spcAft>
              <a:buClr>
                <a:srgbClr val="7789EF"/>
              </a:buClr>
              <a:buSzPts val="3150"/>
              <a:buFont typeface="Catamaran"/>
              <a:buNone/>
              <a:defRPr sz="3150" b="1">
                <a:solidFill>
                  <a:srgbClr val="7789EF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lvl="1" algn="ctr" rtl="0">
              <a:spcBef>
                <a:spcPts val="560"/>
              </a:spcBef>
              <a:spcAft>
                <a:spcPts val="0"/>
              </a:spcAft>
              <a:buSzPts val="2850"/>
              <a:buFont typeface="Catamaran"/>
              <a:buNone/>
              <a:defRPr sz="2850">
                <a:latin typeface="Catamaran"/>
                <a:ea typeface="Catamaran"/>
                <a:cs typeface="Catamaran"/>
                <a:sym typeface="Catamaran"/>
              </a:defRPr>
            </a:lvl2pPr>
            <a:lvl3pPr lvl="2" algn="ctr" rtl="0">
              <a:spcBef>
                <a:spcPts val="480"/>
              </a:spcBef>
              <a:spcAft>
                <a:spcPts val="0"/>
              </a:spcAft>
              <a:buSzPts val="2850"/>
              <a:buFont typeface="Catamaran"/>
              <a:buNone/>
              <a:defRPr sz="2850">
                <a:latin typeface="Catamaran"/>
                <a:ea typeface="Catamaran"/>
                <a:cs typeface="Catamaran"/>
                <a:sym typeface="Catamaran"/>
              </a:defRPr>
            </a:lvl3pPr>
            <a:lvl4pPr lvl="3" algn="ctr" rtl="0">
              <a:spcBef>
                <a:spcPts val="400"/>
              </a:spcBef>
              <a:spcAft>
                <a:spcPts val="0"/>
              </a:spcAft>
              <a:buSzPts val="2850"/>
              <a:buFont typeface="Catamaran"/>
              <a:buNone/>
              <a:defRPr sz="2850">
                <a:latin typeface="Catamaran"/>
                <a:ea typeface="Catamaran"/>
                <a:cs typeface="Catamaran"/>
                <a:sym typeface="Catamaran"/>
              </a:defRPr>
            </a:lvl4pPr>
            <a:lvl5pPr lvl="4" algn="ctr" rtl="0">
              <a:spcBef>
                <a:spcPts val="400"/>
              </a:spcBef>
              <a:spcAft>
                <a:spcPts val="0"/>
              </a:spcAft>
              <a:buSzPts val="2850"/>
              <a:buFont typeface="Catamaran"/>
              <a:buNone/>
              <a:defRPr sz="2850">
                <a:latin typeface="Catamaran"/>
                <a:ea typeface="Catamaran"/>
                <a:cs typeface="Catamaran"/>
                <a:sym typeface="Catamaran"/>
              </a:defRPr>
            </a:lvl5pPr>
            <a:lvl6pPr lvl="5" algn="ctr" rtl="0">
              <a:spcBef>
                <a:spcPts val="400"/>
              </a:spcBef>
              <a:spcAft>
                <a:spcPts val="0"/>
              </a:spcAft>
              <a:buSzPts val="2850"/>
              <a:buFont typeface="Catamaran"/>
              <a:buNone/>
              <a:defRPr sz="2850">
                <a:latin typeface="Catamaran"/>
                <a:ea typeface="Catamaran"/>
                <a:cs typeface="Catamaran"/>
                <a:sym typeface="Catamaran"/>
              </a:defRPr>
            </a:lvl6pPr>
            <a:lvl7pPr lvl="6" algn="ctr" rtl="0">
              <a:spcBef>
                <a:spcPts val="400"/>
              </a:spcBef>
              <a:spcAft>
                <a:spcPts val="0"/>
              </a:spcAft>
              <a:buSzPts val="2850"/>
              <a:buFont typeface="Catamaran"/>
              <a:buNone/>
              <a:defRPr sz="2850">
                <a:latin typeface="Catamaran"/>
                <a:ea typeface="Catamaran"/>
                <a:cs typeface="Catamaran"/>
                <a:sym typeface="Catamaran"/>
              </a:defRPr>
            </a:lvl7pPr>
            <a:lvl8pPr lvl="7" algn="ctr" rtl="0">
              <a:spcBef>
                <a:spcPts val="400"/>
              </a:spcBef>
              <a:spcAft>
                <a:spcPts val="0"/>
              </a:spcAft>
              <a:buSzPts val="2850"/>
              <a:buFont typeface="Catamaran"/>
              <a:buNone/>
              <a:defRPr sz="2850">
                <a:latin typeface="Catamaran"/>
                <a:ea typeface="Catamaran"/>
                <a:cs typeface="Catamaran"/>
                <a:sym typeface="Catamaran"/>
              </a:defRPr>
            </a:lvl8pPr>
            <a:lvl9pPr lvl="8" algn="ctr" rtl="0">
              <a:spcBef>
                <a:spcPts val="400"/>
              </a:spcBef>
              <a:spcAft>
                <a:spcPts val="0"/>
              </a:spcAft>
              <a:buSzPts val="2850"/>
              <a:buFont typeface="Catamaran"/>
              <a:buNone/>
              <a:defRPr sz="2850"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endParaRPr/>
          </a:p>
        </p:txBody>
      </p:sp>
      <p:sp>
        <p:nvSpPr>
          <p:cNvPr id="195" name="Google Shape;195;p15"/>
          <p:cNvSpPr txBox="1">
            <a:spLocks noGrp="1"/>
          </p:cNvSpPr>
          <p:nvPr>
            <p:ph type="body" idx="5"/>
          </p:nvPr>
        </p:nvSpPr>
        <p:spPr>
          <a:xfrm>
            <a:off x="12721688" y="8816550"/>
            <a:ext cx="4779900" cy="7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65125" algn="ctr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sz="215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65125" algn="ctr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–"/>
              <a:defRPr sz="215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65125" algn="ctr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sz="215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65125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–"/>
              <a:defRPr sz="215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65125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»"/>
              <a:defRPr sz="215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65125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sz="215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65125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sz="215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65125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sz="215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65125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sz="215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196" name="Google Shape;196;p15"/>
          <p:cNvSpPr txBox="1">
            <a:spLocks noGrp="1"/>
          </p:cNvSpPr>
          <p:nvPr>
            <p:ph type="subTitle" idx="6"/>
          </p:nvPr>
        </p:nvSpPr>
        <p:spPr>
          <a:xfrm>
            <a:off x="12595938" y="8090100"/>
            <a:ext cx="5045100" cy="492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640"/>
              </a:spcBef>
              <a:spcAft>
                <a:spcPts val="0"/>
              </a:spcAft>
              <a:buClr>
                <a:srgbClr val="7789EF"/>
              </a:buClr>
              <a:buSzPts val="3150"/>
              <a:buFont typeface="Catamaran"/>
              <a:buNone/>
              <a:defRPr sz="3150" b="1">
                <a:solidFill>
                  <a:srgbClr val="7789EF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lvl="1" algn="ctr" rtl="0">
              <a:spcBef>
                <a:spcPts val="560"/>
              </a:spcBef>
              <a:spcAft>
                <a:spcPts val="0"/>
              </a:spcAft>
              <a:buSzPts val="2850"/>
              <a:buFont typeface="Catamaran"/>
              <a:buNone/>
              <a:defRPr sz="2850">
                <a:latin typeface="Catamaran"/>
                <a:ea typeface="Catamaran"/>
                <a:cs typeface="Catamaran"/>
                <a:sym typeface="Catamaran"/>
              </a:defRPr>
            </a:lvl2pPr>
            <a:lvl3pPr lvl="2" algn="ctr" rtl="0">
              <a:spcBef>
                <a:spcPts val="480"/>
              </a:spcBef>
              <a:spcAft>
                <a:spcPts val="0"/>
              </a:spcAft>
              <a:buSzPts val="2850"/>
              <a:buFont typeface="Catamaran"/>
              <a:buNone/>
              <a:defRPr sz="2850">
                <a:latin typeface="Catamaran"/>
                <a:ea typeface="Catamaran"/>
                <a:cs typeface="Catamaran"/>
                <a:sym typeface="Catamaran"/>
              </a:defRPr>
            </a:lvl3pPr>
            <a:lvl4pPr lvl="3" algn="ctr" rtl="0">
              <a:spcBef>
                <a:spcPts val="400"/>
              </a:spcBef>
              <a:spcAft>
                <a:spcPts val="0"/>
              </a:spcAft>
              <a:buSzPts val="2850"/>
              <a:buFont typeface="Catamaran"/>
              <a:buNone/>
              <a:defRPr sz="2850">
                <a:latin typeface="Catamaran"/>
                <a:ea typeface="Catamaran"/>
                <a:cs typeface="Catamaran"/>
                <a:sym typeface="Catamaran"/>
              </a:defRPr>
            </a:lvl4pPr>
            <a:lvl5pPr lvl="4" algn="ctr" rtl="0">
              <a:spcBef>
                <a:spcPts val="400"/>
              </a:spcBef>
              <a:spcAft>
                <a:spcPts val="0"/>
              </a:spcAft>
              <a:buSzPts val="2850"/>
              <a:buFont typeface="Catamaran"/>
              <a:buNone/>
              <a:defRPr sz="2850">
                <a:latin typeface="Catamaran"/>
                <a:ea typeface="Catamaran"/>
                <a:cs typeface="Catamaran"/>
                <a:sym typeface="Catamaran"/>
              </a:defRPr>
            </a:lvl5pPr>
            <a:lvl6pPr lvl="5" algn="ctr" rtl="0">
              <a:spcBef>
                <a:spcPts val="400"/>
              </a:spcBef>
              <a:spcAft>
                <a:spcPts val="0"/>
              </a:spcAft>
              <a:buSzPts val="2850"/>
              <a:buFont typeface="Catamaran"/>
              <a:buNone/>
              <a:defRPr sz="2850">
                <a:latin typeface="Catamaran"/>
                <a:ea typeface="Catamaran"/>
                <a:cs typeface="Catamaran"/>
                <a:sym typeface="Catamaran"/>
              </a:defRPr>
            </a:lvl6pPr>
            <a:lvl7pPr lvl="6" algn="ctr" rtl="0">
              <a:spcBef>
                <a:spcPts val="400"/>
              </a:spcBef>
              <a:spcAft>
                <a:spcPts val="0"/>
              </a:spcAft>
              <a:buSzPts val="2850"/>
              <a:buFont typeface="Catamaran"/>
              <a:buNone/>
              <a:defRPr sz="2850">
                <a:latin typeface="Catamaran"/>
                <a:ea typeface="Catamaran"/>
                <a:cs typeface="Catamaran"/>
                <a:sym typeface="Catamaran"/>
              </a:defRPr>
            </a:lvl7pPr>
            <a:lvl8pPr lvl="7" algn="ctr" rtl="0">
              <a:spcBef>
                <a:spcPts val="400"/>
              </a:spcBef>
              <a:spcAft>
                <a:spcPts val="0"/>
              </a:spcAft>
              <a:buSzPts val="2850"/>
              <a:buFont typeface="Catamaran"/>
              <a:buNone/>
              <a:defRPr sz="2850">
                <a:latin typeface="Catamaran"/>
                <a:ea typeface="Catamaran"/>
                <a:cs typeface="Catamaran"/>
                <a:sym typeface="Catamaran"/>
              </a:defRPr>
            </a:lvl8pPr>
            <a:lvl9pPr lvl="8" algn="ctr" rtl="0">
              <a:spcBef>
                <a:spcPts val="400"/>
              </a:spcBef>
              <a:spcAft>
                <a:spcPts val="0"/>
              </a:spcAft>
              <a:buSzPts val="2850"/>
              <a:buFont typeface="Catamaran"/>
              <a:buNone/>
              <a:defRPr sz="2850"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endParaRPr/>
          </a:p>
        </p:txBody>
      </p:sp>
      <p:sp>
        <p:nvSpPr>
          <p:cNvPr id="197" name="Google Shape;197;p15"/>
          <p:cNvSpPr txBox="1">
            <a:spLocks noGrp="1"/>
          </p:cNvSpPr>
          <p:nvPr>
            <p:ph type="title"/>
          </p:nvPr>
        </p:nvSpPr>
        <p:spPr>
          <a:xfrm>
            <a:off x="529175" y="720552"/>
            <a:ext cx="17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50"/>
              <a:buFont typeface="Catamaran"/>
              <a:buNone/>
              <a:defRPr sz="995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950"/>
              <a:buNone/>
              <a:defRPr sz="995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950"/>
              <a:buNone/>
              <a:defRPr sz="995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950"/>
              <a:buNone/>
              <a:defRPr sz="995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950"/>
              <a:buNone/>
              <a:defRPr sz="995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950"/>
              <a:buNone/>
              <a:defRPr sz="995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950"/>
              <a:buNone/>
              <a:defRPr sz="995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950"/>
              <a:buNone/>
              <a:defRPr sz="995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950"/>
              <a:buNone/>
              <a:defRPr sz="995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3">
  <p:cSld name="CUSTOM_12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5217" y="2510155"/>
            <a:ext cx="9558711" cy="490615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16"/>
          <p:cNvSpPr txBox="1">
            <a:spLocks noGrp="1"/>
          </p:cNvSpPr>
          <p:nvPr>
            <p:ph type="title"/>
          </p:nvPr>
        </p:nvSpPr>
        <p:spPr>
          <a:xfrm>
            <a:off x="529175" y="720552"/>
            <a:ext cx="17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50"/>
              <a:buFont typeface="Catamaran"/>
              <a:buNone/>
              <a:defRPr sz="995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950"/>
              <a:buNone/>
              <a:defRPr sz="995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950"/>
              <a:buNone/>
              <a:defRPr sz="995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950"/>
              <a:buNone/>
              <a:defRPr sz="995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950"/>
              <a:buNone/>
              <a:defRPr sz="995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950"/>
              <a:buNone/>
              <a:defRPr sz="995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950"/>
              <a:buNone/>
              <a:defRPr sz="995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950"/>
              <a:buNone/>
              <a:defRPr sz="995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950"/>
              <a:buNone/>
              <a:defRPr sz="9950"/>
            </a:lvl9pPr>
          </a:lstStyle>
          <a:p>
            <a:endParaRPr/>
          </a:p>
        </p:txBody>
      </p:sp>
      <p:sp>
        <p:nvSpPr>
          <p:cNvPr id="201" name="Google Shape;201;p16"/>
          <p:cNvSpPr txBox="1">
            <a:spLocks noGrp="1"/>
          </p:cNvSpPr>
          <p:nvPr>
            <p:ph type="body" idx="1"/>
          </p:nvPr>
        </p:nvSpPr>
        <p:spPr>
          <a:xfrm>
            <a:off x="10450375" y="3846150"/>
            <a:ext cx="6987900" cy="32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marR="0" lvl="0" indent="-365125" algn="ctr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sz="215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65125" algn="ctr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–"/>
              <a:defRPr sz="215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65125" algn="ctr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sz="215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65125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–"/>
              <a:defRPr sz="215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65125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»"/>
              <a:defRPr sz="215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65125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sz="215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65125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sz="215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65125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sz="215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65125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sz="215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202" name="Google Shape;202;p16"/>
          <p:cNvSpPr txBox="1">
            <a:spLocks noGrp="1"/>
          </p:cNvSpPr>
          <p:nvPr>
            <p:ph type="subTitle" idx="2"/>
          </p:nvPr>
        </p:nvSpPr>
        <p:spPr>
          <a:xfrm>
            <a:off x="2017800" y="8062900"/>
            <a:ext cx="14252400" cy="1368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640"/>
              </a:spcBef>
              <a:spcAft>
                <a:spcPts val="0"/>
              </a:spcAft>
              <a:buClr>
                <a:srgbClr val="7789EF"/>
              </a:buClr>
              <a:buSzPts val="4000"/>
              <a:buFont typeface="Catamaran"/>
              <a:buNone/>
              <a:defRPr sz="4000" b="1">
                <a:solidFill>
                  <a:srgbClr val="7789EF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lvl="1" algn="ctr" rtl="0">
              <a:spcBef>
                <a:spcPts val="560"/>
              </a:spcBef>
              <a:spcAft>
                <a:spcPts val="0"/>
              </a:spcAft>
              <a:buSzPts val="2850"/>
              <a:buFont typeface="Catamaran"/>
              <a:buNone/>
              <a:defRPr sz="2850">
                <a:latin typeface="Catamaran"/>
                <a:ea typeface="Catamaran"/>
                <a:cs typeface="Catamaran"/>
                <a:sym typeface="Catamaran"/>
              </a:defRPr>
            </a:lvl2pPr>
            <a:lvl3pPr lvl="2" algn="ctr" rtl="0">
              <a:spcBef>
                <a:spcPts val="480"/>
              </a:spcBef>
              <a:spcAft>
                <a:spcPts val="0"/>
              </a:spcAft>
              <a:buSzPts val="2850"/>
              <a:buFont typeface="Catamaran"/>
              <a:buNone/>
              <a:defRPr sz="2850">
                <a:latin typeface="Catamaran"/>
                <a:ea typeface="Catamaran"/>
                <a:cs typeface="Catamaran"/>
                <a:sym typeface="Catamaran"/>
              </a:defRPr>
            </a:lvl3pPr>
            <a:lvl4pPr lvl="3" algn="ctr" rtl="0">
              <a:spcBef>
                <a:spcPts val="400"/>
              </a:spcBef>
              <a:spcAft>
                <a:spcPts val="0"/>
              </a:spcAft>
              <a:buSzPts val="2850"/>
              <a:buFont typeface="Catamaran"/>
              <a:buNone/>
              <a:defRPr sz="2850">
                <a:latin typeface="Catamaran"/>
                <a:ea typeface="Catamaran"/>
                <a:cs typeface="Catamaran"/>
                <a:sym typeface="Catamaran"/>
              </a:defRPr>
            </a:lvl4pPr>
            <a:lvl5pPr lvl="4" algn="ctr" rtl="0">
              <a:spcBef>
                <a:spcPts val="400"/>
              </a:spcBef>
              <a:spcAft>
                <a:spcPts val="0"/>
              </a:spcAft>
              <a:buSzPts val="2850"/>
              <a:buFont typeface="Catamaran"/>
              <a:buNone/>
              <a:defRPr sz="2850">
                <a:latin typeface="Catamaran"/>
                <a:ea typeface="Catamaran"/>
                <a:cs typeface="Catamaran"/>
                <a:sym typeface="Catamaran"/>
              </a:defRPr>
            </a:lvl5pPr>
            <a:lvl6pPr lvl="5" algn="ctr" rtl="0">
              <a:spcBef>
                <a:spcPts val="400"/>
              </a:spcBef>
              <a:spcAft>
                <a:spcPts val="0"/>
              </a:spcAft>
              <a:buSzPts val="2850"/>
              <a:buFont typeface="Catamaran"/>
              <a:buNone/>
              <a:defRPr sz="2850">
                <a:latin typeface="Catamaran"/>
                <a:ea typeface="Catamaran"/>
                <a:cs typeface="Catamaran"/>
                <a:sym typeface="Catamaran"/>
              </a:defRPr>
            </a:lvl6pPr>
            <a:lvl7pPr lvl="6" algn="ctr" rtl="0">
              <a:spcBef>
                <a:spcPts val="400"/>
              </a:spcBef>
              <a:spcAft>
                <a:spcPts val="0"/>
              </a:spcAft>
              <a:buSzPts val="2850"/>
              <a:buFont typeface="Catamaran"/>
              <a:buNone/>
              <a:defRPr sz="2850">
                <a:latin typeface="Catamaran"/>
                <a:ea typeface="Catamaran"/>
                <a:cs typeface="Catamaran"/>
                <a:sym typeface="Catamaran"/>
              </a:defRPr>
            </a:lvl7pPr>
            <a:lvl8pPr lvl="7" algn="ctr" rtl="0">
              <a:spcBef>
                <a:spcPts val="400"/>
              </a:spcBef>
              <a:spcAft>
                <a:spcPts val="0"/>
              </a:spcAft>
              <a:buSzPts val="2850"/>
              <a:buFont typeface="Catamaran"/>
              <a:buNone/>
              <a:defRPr sz="2850">
                <a:latin typeface="Catamaran"/>
                <a:ea typeface="Catamaran"/>
                <a:cs typeface="Catamaran"/>
                <a:sym typeface="Catamaran"/>
              </a:defRPr>
            </a:lvl8pPr>
            <a:lvl9pPr lvl="8" algn="ctr" rtl="0">
              <a:spcBef>
                <a:spcPts val="400"/>
              </a:spcBef>
              <a:spcAft>
                <a:spcPts val="0"/>
              </a:spcAft>
              <a:buSzPts val="2850"/>
              <a:buFont typeface="Catamaran"/>
              <a:buNone/>
              <a:defRPr sz="2850"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4">
  <p:cSld name="CUSTOM_13"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956075" y="2916322"/>
            <a:ext cx="4375850" cy="543820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5" name="Google Shape;205;p17"/>
          <p:cNvGrpSpPr/>
          <p:nvPr/>
        </p:nvGrpSpPr>
        <p:grpSpPr>
          <a:xfrm>
            <a:off x="706500" y="2746725"/>
            <a:ext cx="5854820" cy="2764891"/>
            <a:chOff x="0" y="-9525"/>
            <a:chExt cx="1542000" cy="728197"/>
          </a:xfrm>
        </p:grpSpPr>
        <p:sp>
          <p:nvSpPr>
            <p:cNvPr id="206" name="Google Shape;206;p17"/>
            <p:cNvSpPr/>
            <p:nvPr/>
          </p:nvSpPr>
          <p:spPr>
            <a:xfrm>
              <a:off x="0" y="0"/>
              <a:ext cx="1541865" cy="718672"/>
            </a:xfrm>
            <a:custGeom>
              <a:avLst/>
              <a:gdLst/>
              <a:ahLst/>
              <a:cxnLst/>
              <a:rect l="l" t="t" r="r" b="b"/>
              <a:pathLst>
                <a:path w="1541865" h="718672" extrusionOk="0">
                  <a:moveTo>
                    <a:pt x="38351" y="0"/>
                  </a:moveTo>
                  <a:lnTo>
                    <a:pt x="1503515" y="0"/>
                  </a:lnTo>
                  <a:cubicBezTo>
                    <a:pt x="1524695" y="0"/>
                    <a:pt x="1541865" y="17170"/>
                    <a:pt x="1541865" y="38351"/>
                  </a:cubicBezTo>
                  <a:lnTo>
                    <a:pt x="1541865" y="680321"/>
                  </a:lnTo>
                  <a:cubicBezTo>
                    <a:pt x="1541865" y="701501"/>
                    <a:pt x="1524695" y="718672"/>
                    <a:pt x="1503515" y="718672"/>
                  </a:cubicBezTo>
                  <a:lnTo>
                    <a:pt x="38351" y="718672"/>
                  </a:lnTo>
                  <a:cubicBezTo>
                    <a:pt x="17170" y="718672"/>
                    <a:pt x="0" y="701501"/>
                    <a:pt x="0" y="680321"/>
                  </a:cubicBezTo>
                  <a:lnTo>
                    <a:pt x="0" y="38351"/>
                  </a:lnTo>
                  <a:cubicBezTo>
                    <a:pt x="0" y="17170"/>
                    <a:pt x="17170" y="0"/>
                    <a:pt x="383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7"/>
            <p:cNvSpPr txBox="1"/>
            <p:nvPr/>
          </p:nvSpPr>
          <p:spPr>
            <a:xfrm>
              <a:off x="0" y="-9525"/>
              <a:ext cx="1542000" cy="72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9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8" name="Google Shape;208;p17"/>
          <p:cNvGrpSpPr/>
          <p:nvPr/>
        </p:nvGrpSpPr>
        <p:grpSpPr>
          <a:xfrm>
            <a:off x="11731976" y="2746725"/>
            <a:ext cx="5854820" cy="2764891"/>
            <a:chOff x="0" y="-9525"/>
            <a:chExt cx="1542000" cy="728197"/>
          </a:xfrm>
        </p:grpSpPr>
        <p:sp>
          <p:nvSpPr>
            <p:cNvPr id="209" name="Google Shape;209;p17"/>
            <p:cNvSpPr/>
            <p:nvPr/>
          </p:nvSpPr>
          <p:spPr>
            <a:xfrm>
              <a:off x="0" y="0"/>
              <a:ext cx="1541865" cy="718672"/>
            </a:xfrm>
            <a:custGeom>
              <a:avLst/>
              <a:gdLst/>
              <a:ahLst/>
              <a:cxnLst/>
              <a:rect l="l" t="t" r="r" b="b"/>
              <a:pathLst>
                <a:path w="1541865" h="718672" extrusionOk="0">
                  <a:moveTo>
                    <a:pt x="38351" y="0"/>
                  </a:moveTo>
                  <a:lnTo>
                    <a:pt x="1503515" y="0"/>
                  </a:lnTo>
                  <a:cubicBezTo>
                    <a:pt x="1524695" y="0"/>
                    <a:pt x="1541865" y="17170"/>
                    <a:pt x="1541865" y="38351"/>
                  </a:cubicBezTo>
                  <a:lnTo>
                    <a:pt x="1541865" y="680321"/>
                  </a:lnTo>
                  <a:cubicBezTo>
                    <a:pt x="1541865" y="701501"/>
                    <a:pt x="1524695" y="718672"/>
                    <a:pt x="1503515" y="718672"/>
                  </a:cubicBezTo>
                  <a:lnTo>
                    <a:pt x="38351" y="718672"/>
                  </a:lnTo>
                  <a:cubicBezTo>
                    <a:pt x="17170" y="718672"/>
                    <a:pt x="0" y="701501"/>
                    <a:pt x="0" y="680321"/>
                  </a:cubicBezTo>
                  <a:lnTo>
                    <a:pt x="0" y="38351"/>
                  </a:lnTo>
                  <a:cubicBezTo>
                    <a:pt x="0" y="17170"/>
                    <a:pt x="17170" y="0"/>
                    <a:pt x="383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17"/>
            <p:cNvSpPr txBox="1"/>
            <p:nvPr/>
          </p:nvSpPr>
          <p:spPr>
            <a:xfrm>
              <a:off x="0" y="-9525"/>
              <a:ext cx="1542000" cy="72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9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1" name="Google Shape;211;p17"/>
          <p:cNvGrpSpPr/>
          <p:nvPr/>
        </p:nvGrpSpPr>
        <p:grpSpPr>
          <a:xfrm>
            <a:off x="706500" y="6493429"/>
            <a:ext cx="5854820" cy="2764891"/>
            <a:chOff x="0" y="-9525"/>
            <a:chExt cx="1542000" cy="728197"/>
          </a:xfrm>
        </p:grpSpPr>
        <p:sp>
          <p:nvSpPr>
            <p:cNvPr id="212" name="Google Shape;212;p17"/>
            <p:cNvSpPr/>
            <p:nvPr/>
          </p:nvSpPr>
          <p:spPr>
            <a:xfrm>
              <a:off x="0" y="0"/>
              <a:ext cx="1541865" cy="718672"/>
            </a:xfrm>
            <a:custGeom>
              <a:avLst/>
              <a:gdLst/>
              <a:ahLst/>
              <a:cxnLst/>
              <a:rect l="l" t="t" r="r" b="b"/>
              <a:pathLst>
                <a:path w="1541865" h="718672" extrusionOk="0">
                  <a:moveTo>
                    <a:pt x="38351" y="0"/>
                  </a:moveTo>
                  <a:lnTo>
                    <a:pt x="1503515" y="0"/>
                  </a:lnTo>
                  <a:cubicBezTo>
                    <a:pt x="1524695" y="0"/>
                    <a:pt x="1541865" y="17170"/>
                    <a:pt x="1541865" y="38351"/>
                  </a:cubicBezTo>
                  <a:lnTo>
                    <a:pt x="1541865" y="680321"/>
                  </a:lnTo>
                  <a:cubicBezTo>
                    <a:pt x="1541865" y="701501"/>
                    <a:pt x="1524695" y="718672"/>
                    <a:pt x="1503515" y="718672"/>
                  </a:cubicBezTo>
                  <a:lnTo>
                    <a:pt x="38351" y="718672"/>
                  </a:lnTo>
                  <a:cubicBezTo>
                    <a:pt x="17170" y="718672"/>
                    <a:pt x="0" y="701501"/>
                    <a:pt x="0" y="680321"/>
                  </a:cubicBezTo>
                  <a:lnTo>
                    <a:pt x="0" y="38351"/>
                  </a:lnTo>
                  <a:cubicBezTo>
                    <a:pt x="0" y="17170"/>
                    <a:pt x="17170" y="0"/>
                    <a:pt x="383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17"/>
            <p:cNvSpPr txBox="1"/>
            <p:nvPr/>
          </p:nvSpPr>
          <p:spPr>
            <a:xfrm>
              <a:off x="0" y="-9525"/>
              <a:ext cx="1542000" cy="72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9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4" name="Google Shape;214;p17"/>
          <p:cNvGrpSpPr/>
          <p:nvPr/>
        </p:nvGrpSpPr>
        <p:grpSpPr>
          <a:xfrm>
            <a:off x="11731976" y="6493429"/>
            <a:ext cx="5854820" cy="2764891"/>
            <a:chOff x="0" y="-9525"/>
            <a:chExt cx="1542000" cy="728197"/>
          </a:xfrm>
        </p:grpSpPr>
        <p:sp>
          <p:nvSpPr>
            <p:cNvPr id="215" name="Google Shape;215;p17"/>
            <p:cNvSpPr/>
            <p:nvPr/>
          </p:nvSpPr>
          <p:spPr>
            <a:xfrm>
              <a:off x="0" y="0"/>
              <a:ext cx="1541865" cy="718672"/>
            </a:xfrm>
            <a:custGeom>
              <a:avLst/>
              <a:gdLst/>
              <a:ahLst/>
              <a:cxnLst/>
              <a:rect l="l" t="t" r="r" b="b"/>
              <a:pathLst>
                <a:path w="1541865" h="718672" extrusionOk="0">
                  <a:moveTo>
                    <a:pt x="38351" y="0"/>
                  </a:moveTo>
                  <a:lnTo>
                    <a:pt x="1503515" y="0"/>
                  </a:lnTo>
                  <a:cubicBezTo>
                    <a:pt x="1524695" y="0"/>
                    <a:pt x="1541865" y="17170"/>
                    <a:pt x="1541865" y="38351"/>
                  </a:cubicBezTo>
                  <a:lnTo>
                    <a:pt x="1541865" y="680321"/>
                  </a:lnTo>
                  <a:cubicBezTo>
                    <a:pt x="1541865" y="701501"/>
                    <a:pt x="1524695" y="718672"/>
                    <a:pt x="1503515" y="718672"/>
                  </a:cubicBezTo>
                  <a:lnTo>
                    <a:pt x="38351" y="718672"/>
                  </a:lnTo>
                  <a:cubicBezTo>
                    <a:pt x="17170" y="718672"/>
                    <a:pt x="0" y="701501"/>
                    <a:pt x="0" y="680321"/>
                  </a:cubicBezTo>
                  <a:lnTo>
                    <a:pt x="0" y="38351"/>
                  </a:lnTo>
                  <a:cubicBezTo>
                    <a:pt x="0" y="17170"/>
                    <a:pt x="17170" y="0"/>
                    <a:pt x="383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17"/>
            <p:cNvSpPr txBox="1"/>
            <p:nvPr/>
          </p:nvSpPr>
          <p:spPr>
            <a:xfrm>
              <a:off x="0" y="-9525"/>
              <a:ext cx="1542000" cy="72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9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7" name="Google Shape;217;p17"/>
          <p:cNvSpPr txBox="1">
            <a:spLocks noGrp="1"/>
          </p:cNvSpPr>
          <p:nvPr>
            <p:ph type="title"/>
          </p:nvPr>
        </p:nvSpPr>
        <p:spPr>
          <a:xfrm>
            <a:off x="529175" y="720552"/>
            <a:ext cx="17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Catamaran"/>
              <a:buNone/>
              <a:defRPr sz="80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endParaRPr/>
          </a:p>
        </p:txBody>
      </p:sp>
      <p:sp>
        <p:nvSpPr>
          <p:cNvPr id="218" name="Google Shape;218;p17"/>
          <p:cNvSpPr txBox="1">
            <a:spLocks noGrp="1"/>
          </p:cNvSpPr>
          <p:nvPr>
            <p:ph type="body" idx="1"/>
          </p:nvPr>
        </p:nvSpPr>
        <p:spPr>
          <a:xfrm>
            <a:off x="1250425" y="3909750"/>
            <a:ext cx="4779900" cy="12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71475" algn="ctr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250"/>
              <a:buFont typeface="Didact Gothic"/>
              <a:buChar char="•"/>
              <a:defRPr sz="225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71475" algn="ctr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250"/>
              <a:buFont typeface="Didact Gothic"/>
              <a:buChar char="–"/>
              <a:defRPr sz="225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71475" algn="ctr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250"/>
              <a:buFont typeface="Didact Gothic"/>
              <a:buChar char="•"/>
              <a:defRPr sz="225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71475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50"/>
              <a:buFont typeface="Didact Gothic"/>
              <a:buChar char="–"/>
              <a:defRPr sz="225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71475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50"/>
              <a:buFont typeface="Didact Gothic"/>
              <a:buChar char="»"/>
              <a:defRPr sz="225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71475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50"/>
              <a:buFont typeface="Didact Gothic"/>
              <a:buChar char="•"/>
              <a:defRPr sz="225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71475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50"/>
              <a:buFont typeface="Didact Gothic"/>
              <a:buChar char="•"/>
              <a:defRPr sz="225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71475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50"/>
              <a:buFont typeface="Didact Gothic"/>
              <a:buChar char="•"/>
              <a:defRPr sz="225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71475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50"/>
              <a:buFont typeface="Didact Gothic"/>
              <a:buChar char="•"/>
              <a:defRPr sz="225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219" name="Google Shape;219;p17"/>
          <p:cNvSpPr txBox="1">
            <a:spLocks noGrp="1"/>
          </p:cNvSpPr>
          <p:nvPr>
            <p:ph type="subTitle" idx="2"/>
          </p:nvPr>
        </p:nvSpPr>
        <p:spPr>
          <a:xfrm>
            <a:off x="978475" y="3127625"/>
            <a:ext cx="5323800" cy="492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640"/>
              </a:spcBef>
              <a:spcAft>
                <a:spcPts val="0"/>
              </a:spcAft>
              <a:buClr>
                <a:srgbClr val="7789EF"/>
              </a:buClr>
              <a:buSzPts val="2850"/>
              <a:buFont typeface="Catamaran"/>
              <a:buNone/>
              <a:defRPr sz="2850" b="1">
                <a:solidFill>
                  <a:srgbClr val="7789EF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lvl="1" algn="ctr" rtl="0">
              <a:spcBef>
                <a:spcPts val="560"/>
              </a:spcBef>
              <a:spcAft>
                <a:spcPts val="0"/>
              </a:spcAft>
              <a:buSzPts val="2850"/>
              <a:buFont typeface="Catamaran"/>
              <a:buNone/>
              <a:defRPr sz="2850">
                <a:latin typeface="Catamaran"/>
                <a:ea typeface="Catamaran"/>
                <a:cs typeface="Catamaran"/>
                <a:sym typeface="Catamaran"/>
              </a:defRPr>
            </a:lvl2pPr>
            <a:lvl3pPr lvl="2" algn="ctr" rtl="0">
              <a:spcBef>
                <a:spcPts val="480"/>
              </a:spcBef>
              <a:spcAft>
                <a:spcPts val="0"/>
              </a:spcAft>
              <a:buSzPts val="2850"/>
              <a:buFont typeface="Catamaran"/>
              <a:buNone/>
              <a:defRPr sz="2850">
                <a:latin typeface="Catamaran"/>
                <a:ea typeface="Catamaran"/>
                <a:cs typeface="Catamaran"/>
                <a:sym typeface="Catamaran"/>
              </a:defRPr>
            </a:lvl3pPr>
            <a:lvl4pPr lvl="3" algn="ctr" rtl="0">
              <a:spcBef>
                <a:spcPts val="400"/>
              </a:spcBef>
              <a:spcAft>
                <a:spcPts val="0"/>
              </a:spcAft>
              <a:buSzPts val="2850"/>
              <a:buFont typeface="Catamaran"/>
              <a:buNone/>
              <a:defRPr sz="2850">
                <a:latin typeface="Catamaran"/>
                <a:ea typeface="Catamaran"/>
                <a:cs typeface="Catamaran"/>
                <a:sym typeface="Catamaran"/>
              </a:defRPr>
            </a:lvl4pPr>
            <a:lvl5pPr lvl="4" algn="ctr" rtl="0">
              <a:spcBef>
                <a:spcPts val="400"/>
              </a:spcBef>
              <a:spcAft>
                <a:spcPts val="0"/>
              </a:spcAft>
              <a:buSzPts val="2850"/>
              <a:buFont typeface="Catamaran"/>
              <a:buNone/>
              <a:defRPr sz="2850">
                <a:latin typeface="Catamaran"/>
                <a:ea typeface="Catamaran"/>
                <a:cs typeface="Catamaran"/>
                <a:sym typeface="Catamaran"/>
              </a:defRPr>
            </a:lvl5pPr>
            <a:lvl6pPr lvl="5" algn="ctr" rtl="0">
              <a:spcBef>
                <a:spcPts val="400"/>
              </a:spcBef>
              <a:spcAft>
                <a:spcPts val="0"/>
              </a:spcAft>
              <a:buSzPts val="2850"/>
              <a:buFont typeface="Catamaran"/>
              <a:buNone/>
              <a:defRPr sz="2850">
                <a:latin typeface="Catamaran"/>
                <a:ea typeface="Catamaran"/>
                <a:cs typeface="Catamaran"/>
                <a:sym typeface="Catamaran"/>
              </a:defRPr>
            </a:lvl6pPr>
            <a:lvl7pPr lvl="6" algn="ctr" rtl="0">
              <a:spcBef>
                <a:spcPts val="400"/>
              </a:spcBef>
              <a:spcAft>
                <a:spcPts val="0"/>
              </a:spcAft>
              <a:buSzPts val="2850"/>
              <a:buFont typeface="Catamaran"/>
              <a:buNone/>
              <a:defRPr sz="2850">
                <a:latin typeface="Catamaran"/>
                <a:ea typeface="Catamaran"/>
                <a:cs typeface="Catamaran"/>
                <a:sym typeface="Catamaran"/>
              </a:defRPr>
            </a:lvl7pPr>
            <a:lvl8pPr lvl="7" algn="ctr" rtl="0">
              <a:spcBef>
                <a:spcPts val="400"/>
              </a:spcBef>
              <a:spcAft>
                <a:spcPts val="0"/>
              </a:spcAft>
              <a:buSzPts val="2850"/>
              <a:buFont typeface="Catamaran"/>
              <a:buNone/>
              <a:defRPr sz="2850">
                <a:latin typeface="Catamaran"/>
                <a:ea typeface="Catamaran"/>
                <a:cs typeface="Catamaran"/>
                <a:sym typeface="Catamaran"/>
              </a:defRPr>
            </a:lvl8pPr>
            <a:lvl9pPr lvl="8" algn="ctr" rtl="0">
              <a:spcBef>
                <a:spcPts val="400"/>
              </a:spcBef>
              <a:spcAft>
                <a:spcPts val="0"/>
              </a:spcAft>
              <a:buSzPts val="2850"/>
              <a:buFont typeface="Catamaran"/>
              <a:buNone/>
              <a:defRPr sz="2850"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endParaRPr/>
          </a:p>
        </p:txBody>
      </p:sp>
      <p:sp>
        <p:nvSpPr>
          <p:cNvPr id="220" name="Google Shape;220;p17"/>
          <p:cNvSpPr txBox="1">
            <a:spLocks noGrp="1"/>
          </p:cNvSpPr>
          <p:nvPr>
            <p:ph type="body" idx="3"/>
          </p:nvPr>
        </p:nvSpPr>
        <p:spPr>
          <a:xfrm>
            <a:off x="1250425" y="7665588"/>
            <a:ext cx="4779900" cy="12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71475" algn="ctr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250"/>
              <a:buFont typeface="Didact Gothic"/>
              <a:buChar char="•"/>
              <a:defRPr sz="225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71475" algn="ctr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250"/>
              <a:buFont typeface="Didact Gothic"/>
              <a:buChar char="–"/>
              <a:defRPr sz="225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71475" algn="ctr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250"/>
              <a:buFont typeface="Didact Gothic"/>
              <a:buChar char="•"/>
              <a:defRPr sz="225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71475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50"/>
              <a:buFont typeface="Didact Gothic"/>
              <a:buChar char="–"/>
              <a:defRPr sz="225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71475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50"/>
              <a:buFont typeface="Didact Gothic"/>
              <a:buChar char="»"/>
              <a:defRPr sz="225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71475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50"/>
              <a:buFont typeface="Didact Gothic"/>
              <a:buChar char="•"/>
              <a:defRPr sz="225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71475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50"/>
              <a:buFont typeface="Didact Gothic"/>
              <a:buChar char="•"/>
              <a:defRPr sz="225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71475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50"/>
              <a:buFont typeface="Didact Gothic"/>
              <a:buChar char="•"/>
              <a:defRPr sz="225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71475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50"/>
              <a:buFont typeface="Didact Gothic"/>
              <a:buChar char="•"/>
              <a:defRPr sz="225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221" name="Google Shape;221;p17"/>
          <p:cNvSpPr txBox="1">
            <a:spLocks noGrp="1"/>
          </p:cNvSpPr>
          <p:nvPr>
            <p:ph type="subTitle" idx="4"/>
          </p:nvPr>
        </p:nvSpPr>
        <p:spPr>
          <a:xfrm>
            <a:off x="978475" y="6883463"/>
            <a:ext cx="5323800" cy="492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640"/>
              </a:spcBef>
              <a:spcAft>
                <a:spcPts val="0"/>
              </a:spcAft>
              <a:buClr>
                <a:srgbClr val="7789EF"/>
              </a:buClr>
              <a:buSzPts val="2850"/>
              <a:buFont typeface="Catamaran"/>
              <a:buNone/>
              <a:defRPr sz="2850" b="1">
                <a:solidFill>
                  <a:srgbClr val="7789EF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lvl="1" algn="ctr" rtl="0">
              <a:spcBef>
                <a:spcPts val="560"/>
              </a:spcBef>
              <a:spcAft>
                <a:spcPts val="0"/>
              </a:spcAft>
              <a:buSzPts val="2850"/>
              <a:buFont typeface="Catamaran"/>
              <a:buNone/>
              <a:defRPr sz="2850">
                <a:latin typeface="Catamaran"/>
                <a:ea typeface="Catamaran"/>
                <a:cs typeface="Catamaran"/>
                <a:sym typeface="Catamaran"/>
              </a:defRPr>
            </a:lvl2pPr>
            <a:lvl3pPr lvl="2" algn="ctr" rtl="0">
              <a:spcBef>
                <a:spcPts val="480"/>
              </a:spcBef>
              <a:spcAft>
                <a:spcPts val="0"/>
              </a:spcAft>
              <a:buSzPts val="2850"/>
              <a:buFont typeface="Catamaran"/>
              <a:buNone/>
              <a:defRPr sz="2850">
                <a:latin typeface="Catamaran"/>
                <a:ea typeface="Catamaran"/>
                <a:cs typeface="Catamaran"/>
                <a:sym typeface="Catamaran"/>
              </a:defRPr>
            </a:lvl3pPr>
            <a:lvl4pPr lvl="3" algn="ctr" rtl="0">
              <a:spcBef>
                <a:spcPts val="400"/>
              </a:spcBef>
              <a:spcAft>
                <a:spcPts val="0"/>
              </a:spcAft>
              <a:buSzPts val="2850"/>
              <a:buFont typeface="Catamaran"/>
              <a:buNone/>
              <a:defRPr sz="2850">
                <a:latin typeface="Catamaran"/>
                <a:ea typeface="Catamaran"/>
                <a:cs typeface="Catamaran"/>
                <a:sym typeface="Catamaran"/>
              </a:defRPr>
            </a:lvl4pPr>
            <a:lvl5pPr lvl="4" algn="ctr" rtl="0">
              <a:spcBef>
                <a:spcPts val="400"/>
              </a:spcBef>
              <a:spcAft>
                <a:spcPts val="0"/>
              </a:spcAft>
              <a:buSzPts val="2850"/>
              <a:buFont typeface="Catamaran"/>
              <a:buNone/>
              <a:defRPr sz="2850">
                <a:latin typeface="Catamaran"/>
                <a:ea typeface="Catamaran"/>
                <a:cs typeface="Catamaran"/>
                <a:sym typeface="Catamaran"/>
              </a:defRPr>
            </a:lvl5pPr>
            <a:lvl6pPr lvl="5" algn="ctr" rtl="0">
              <a:spcBef>
                <a:spcPts val="400"/>
              </a:spcBef>
              <a:spcAft>
                <a:spcPts val="0"/>
              </a:spcAft>
              <a:buSzPts val="2850"/>
              <a:buFont typeface="Catamaran"/>
              <a:buNone/>
              <a:defRPr sz="2850">
                <a:latin typeface="Catamaran"/>
                <a:ea typeface="Catamaran"/>
                <a:cs typeface="Catamaran"/>
                <a:sym typeface="Catamaran"/>
              </a:defRPr>
            </a:lvl6pPr>
            <a:lvl7pPr lvl="6" algn="ctr" rtl="0">
              <a:spcBef>
                <a:spcPts val="400"/>
              </a:spcBef>
              <a:spcAft>
                <a:spcPts val="0"/>
              </a:spcAft>
              <a:buSzPts val="2850"/>
              <a:buFont typeface="Catamaran"/>
              <a:buNone/>
              <a:defRPr sz="2850">
                <a:latin typeface="Catamaran"/>
                <a:ea typeface="Catamaran"/>
                <a:cs typeface="Catamaran"/>
                <a:sym typeface="Catamaran"/>
              </a:defRPr>
            </a:lvl7pPr>
            <a:lvl8pPr lvl="7" algn="ctr" rtl="0">
              <a:spcBef>
                <a:spcPts val="400"/>
              </a:spcBef>
              <a:spcAft>
                <a:spcPts val="0"/>
              </a:spcAft>
              <a:buSzPts val="2850"/>
              <a:buFont typeface="Catamaran"/>
              <a:buNone/>
              <a:defRPr sz="2850">
                <a:latin typeface="Catamaran"/>
                <a:ea typeface="Catamaran"/>
                <a:cs typeface="Catamaran"/>
                <a:sym typeface="Catamaran"/>
              </a:defRPr>
            </a:lvl8pPr>
            <a:lvl9pPr lvl="8" algn="ctr" rtl="0">
              <a:spcBef>
                <a:spcPts val="400"/>
              </a:spcBef>
              <a:spcAft>
                <a:spcPts val="0"/>
              </a:spcAft>
              <a:buSzPts val="2850"/>
              <a:buFont typeface="Catamaran"/>
              <a:buNone/>
              <a:defRPr sz="2850"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endParaRPr/>
          </a:p>
        </p:txBody>
      </p:sp>
      <p:sp>
        <p:nvSpPr>
          <p:cNvPr id="222" name="Google Shape;222;p17"/>
          <p:cNvSpPr txBox="1">
            <a:spLocks noGrp="1"/>
          </p:cNvSpPr>
          <p:nvPr>
            <p:ph type="body" idx="5"/>
          </p:nvPr>
        </p:nvSpPr>
        <p:spPr>
          <a:xfrm>
            <a:off x="12269438" y="3909750"/>
            <a:ext cx="4779900" cy="12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71475" algn="ctr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250"/>
              <a:buFont typeface="Didact Gothic"/>
              <a:buChar char="•"/>
              <a:defRPr sz="225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71475" algn="ctr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250"/>
              <a:buFont typeface="Didact Gothic"/>
              <a:buChar char="–"/>
              <a:defRPr sz="225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71475" algn="ctr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250"/>
              <a:buFont typeface="Didact Gothic"/>
              <a:buChar char="•"/>
              <a:defRPr sz="225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71475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50"/>
              <a:buFont typeface="Didact Gothic"/>
              <a:buChar char="–"/>
              <a:defRPr sz="225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71475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50"/>
              <a:buFont typeface="Didact Gothic"/>
              <a:buChar char="»"/>
              <a:defRPr sz="225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71475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50"/>
              <a:buFont typeface="Didact Gothic"/>
              <a:buChar char="•"/>
              <a:defRPr sz="225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71475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50"/>
              <a:buFont typeface="Didact Gothic"/>
              <a:buChar char="•"/>
              <a:defRPr sz="225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71475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50"/>
              <a:buFont typeface="Didact Gothic"/>
              <a:buChar char="•"/>
              <a:defRPr sz="225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71475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50"/>
              <a:buFont typeface="Didact Gothic"/>
              <a:buChar char="•"/>
              <a:defRPr sz="225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223" name="Google Shape;223;p17"/>
          <p:cNvSpPr txBox="1">
            <a:spLocks noGrp="1"/>
          </p:cNvSpPr>
          <p:nvPr>
            <p:ph type="subTitle" idx="6"/>
          </p:nvPr>
        </p:nvSpPr>
        <p:spPr>
          <a:xfrm>
            <a:off x="11997488" y="3127625"/>
            <a:ext cx="5323800" cy="492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640"/>
              </a:spcBef>
              <a:spcAft>
                <a:spcPts val="0"/>
              </a:spcAft>
              <a:buClr>
                <a:srgbClr val="7789EF"/>
              </a:buClr>
              <a:buSzPts val="2850"/>
              <a:buFont typeface="Catamaran"/>
              <a:buNone/>
              <a:defRPr sz="2850" b="1">
                <a:solidFill>
                  <a:srgbClr val="7789EF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lvl="1" algn="ctr" rtl="0">
              <a:spcBef>
                <a:spcPts val="560"/>
              </a:spcBef>
              <a:spcAft>
                <a:spcPts val="0"/>
              </a:spcAft>
              <a:buSzPts val="2850"/>
              <a:buFont typeface="Catamaran"/>
              <a:buNone/>
              <a:defRPr sz="2850">
                <a:latin typeface="Catamaran"/>
                <a:ea typeface="Catamaran"/>
                <a:cs typeface="Catamaran"/>
                <a:sym typeface="Catamaran"/>
              </a:defRPr>
            </a:lvl2pPr>
            <a:lvl3pPr lvl="2" algn="ctr" rtl="0">
              <a:spcBef>
                <a:spcPts val="480"/>
              </a:spcBef>
              <a:spcAft>
                <a:spcPts val="0"/>
              </a:spcAft>
              <a:buSzPts val="2850"/>
              <a:buFont typeface="Catamaran"/>
              <a:buNone/>
              <a:defRPr sz="2850">
                <a:latin typeface="Catamaran"/>
                <a:ea typeface="Catamaran"/>
                <a:cs typeface="Catamaran"/>
                <a:sym typeface="Catamaran"/>
              </a:defRPr>
            </a:lvl3pPr>
            <a:lvl4pPr lvl="3" algn="ctr" rtl="0">
              <a:spcBef>
                <a:spcPts val="400"/>
              </a:spcBef>
              <a:spcAft>
                <a:spcPts val="0"/>
              </a:spcAft>
              <a:buSzPts val="2850"/>
              <a:buFont typeface="Catamaran"/>
              <a:buNone/>
              <a:defRPr sz="2850">
                <a:latin typeface="Catamaran"/>
                <a:ea typeface="Catamaran"/>
                <a:cs typeface="Catamaran"/>
                <a:sym typeface="Catamaran"/>
              </a:defRPr>
            </a:lvl4pPr>
            <a:lvl5pPr lvl="4" algn="ctr" rtl="0">
              <a:spcBef>
                <a:spcPts val="400"/>
              </a:spcBef>
              <a:spcAft>
                <a:spcPts val="0"/>
              </a:spcAft>
              <a:buSzPts val="2850"/>
              <a:buFont typeface="Catamaran"/>
              <a:buNone/>
              <a:defRPr sz="2850">
                <a:latin typeface="Catamaran"/>
                <a:ea typeface="Catamaran"/>
                <a:cs typeface="Catamaran"/>
                <a:sym typeface="Catamaran"/>
              </a:defRPr>
            </a:lvl5pPr>
            <a:lvl6pPr lvl="5" algn="ctr" rtl="0">
              <a:spcBef>
                <a:spcPts val="400"/>
              </a:spcBef>
              <a:spcAft>
                <a:spcPts val="0"/>
              </a:spcAft>
              <a:buSzPts val="2850"/>
              <a:buFont typeface="Catamaran"/>
              <a:buNone/>
              <a:defRPr sz="2850">
                <a:latin typeface="Catamaran"/>
                <a:ea typeface="Catamaran"/>
                <a:cs typeface="Catamaran"/>
                <a:sym typeface="Catamaran"/>
              </a:defRPr>
            </a:lvl6pPr>
            <a:lvl7pPr lvl="6" algn="ctr" rtl="0">
              <a:spcBef>
                <a:spcPts val="400"/>
              </a:spcBef>
              <a:spcAft>
                <a:spcPts val="0"/>
              </a:spcAft>
              <a:buSzPts val="2850"/>
              <a:buFont typeface="Catamaran"/>
              <a:buNone/>
              <a:defRPr sz="2850">
                <a:latin typeface="Catamaran"/>
                <a:ea typeface="Catamaran"/>
                <a:cs typeface="Catamaran"/>
                <a:sym typeface="Catamaran"/>
              </a:defRPr>
            </a:lvl7pPr>
            <a:lvl8pPr lvl="7" algn="ctr" rtl="0">
              <a:spcBef>
                <a:spcPts val="400"/>
              </a:spcBef>
              <a:spcAft>
                <a:spcPts val="0"/>
              </a:spcAft>
              <a:buSzPts val="2850"/>
              <a:buFont typeface="Catamaran"/>
              <a:buNone/>
              <a:defRPr sz="2850">
                <a:latin typeface="Catamaran"/>
                <a:ea typeface="Catamaran"/>
                <a:cs typeface="Catamaran"/>
                <a:sym typeface="Catamaran"/>
              </a:defRPr>
            </a:lvl8pPr>
            <a:lvl9pPr lvl="8" algn="ctr" rtl="0">
              <a:spcBef>
                <a:spcPts val="400"/>
              </a:spcBef>
              <a:spcAft>
                <a:spcPts val="0"/>
              </a:spcAft>
              <a:buSzPts val="2850"/>
              <a:buFont typeface="Catamaran"/>
              <a:buNone/>
              <a:defRPr sz="2850"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endParaRPr/>
          </a:p>
        </p:txBody>
      </p:sp>
      <p:sp>
        <p:nvSpPr>
          <p:cNvPr id="224" name="Google Shape;224;p17"/>
          <p:cNvSpPr txBox="1">
            <a:spLocks noGrp="1"/>
          </p:cNvSpPr>
          <p:nvPr>
            <p:ph type="body" idx="7"/>
          </p:nvPr>
        </p:nvSpPr>
        <p:spPr>
          <a:xfrm>
            <a:off x="12269438" y="7665588"/>
            <a:ext cx="4779900" cy="12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71475" algn="ctr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250"/>
              <a:buFont typeface="Didact Gothic"/>
              <a:buChar char="•"/>
              <a:defRPr sz="225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71475" algn="ctr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250"/>
              <a:buFont typeface="Didact Gothic"/>
              <a:buChar char="–"/>
              <a:defRPr sz="225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71475" algn="ctr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250"/>
              <a:buFont typeface="Didact Gothic"/>
              <a:buChar char="•"/>
              <a:defRPr sz="225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71475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50"/>
              <a:buFont typeface="Didact Gothic"/>
              <a:buChar char="–"/>
              <a:defRPr sz="225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71475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50"/>
              <a:buFont typeface="Didact Gothic"/>
              <a:buChar char="»"/>
              <a:defRPr sz="225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71475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50"/>
              <a:buFont typeface="Didact Gothic"/>
              <a:buChar char="•"/>
              <a:defRPr sz="225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71475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50"/>
              <a:buFont typeface="Didact Gothic"/>
              <a:buChar char="•"/>
              <a:defRPr sz="225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71475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50"/>
              <a:buFont typeface="Didact Gothic"/>
              <a:buChar char="•"/>
              <a:defRPr sz="225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71475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50"/>
              <a:buFont typeface="Didact Gothic"/>
              <a:buChar char="•"/>
              <a:defRPr sz="225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225" name="Google Shape;225;p17"/>
          <p:cNvSpPr txBox="1">
            <a:spLocks noGrp="1"/>
          </p:cNvSpPr>
          <p:nvPr>
            <p:ph type="subTitle" idx="8"/>
          </p:nvPr>
        </p:nvSpPr>
        <p:spPr>
          <a:xfrm>
            <a:off x="11997488" y="6883463"/>
            <a:ext cx="5323800" cy="492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640"/>
              </a:spcBef>
              <a:spcAft>
                <a:spcPts val="0"/>
              </a:spcAft>
              <a:buClr>
                <a:srgbClr val="7789EF"/>
              </a:buClr>
              <a:buSzPts val="2850"/>
              <a:buFont typeface="Catamaran"/>
              <a:buNone/>
              <a:defRPr sz="2850" b="1">
                <a:solidFill>
                  <a:srgbClr val="7789EF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lvl="1" algn="ctr" rtl="0">
              <a:spcBef>
                <a:spcPts val="560"/>
              </a:spcBef>
              <a:spcAft>
                <a:spcPts val="0"/>
              </a:spcAft>
              <a:buSzPts val="2850"/>
              <a:buFont typeface="Catamaran"/>
              <a:buNone/>
              <a:defRPr sz="2850">
                <a:latin typeface="Catamaran"/>
                <a:ea typeface="Catamaran"/>
                <a:cs typeface="Catamaran"/>
                <a:sym typeface="Catamaran"/>
              </a:defRPr>
            </a:lvl2pPr>
            <a:lvl3pPr lvl="2" algn="ctr" rtl="0">
              <a:spcBef>
                <a:spcPts val="480"/>
              </a:spcBef>
              <a:spcAft>
                <a:spcPts val="0"/>
              </a:spcAft>
              <a:buSzPts val="2850"/>
              <a:buFont typeface="Catamaran"/>
              <a:buNone/>
              <a:defRPr sz="2850">
                <a:latin typeface="Catamaran"/>
                <a:ea typeface="Catamaran"/>
                <a:cs typeface="Catamaran"/>
                <a:sym typeface="Catamaran"/>
              </a:defRPr>
            </a:lvl3pPr>
            <a:lvl4pPr lvl="3" algn="ctr" rtl="0">
              <a:spcBef>
                <a:spcPts val="400"/>
              </a:spcBef>
              <a:spcAft>
                <a:spcPts val="0"/>
              </a:spcAft>
              <a:buSzPts val="2850"/>
              <a:buFont typeface="Catamaran"/>
              <a:buNone/>
              <a:defRPr sz="2850">
                <a:latin typeface="Catamaran"/>
                <a:ea typeface="Catamaran"/>
                <a:cs typeface="Catamaran"/>
                <a:sym typeface="Catamaran"/>
              </a:defRPr>
            </a:lvl4pPr>
            <a:lvl5pPr lvl="4" algn="ctr" rtl="0">
              <a:spcBef>
                <a:spcPts val="400"/>
              </a:spcBef>
              <a:spcAft>
                <a:spcPts val="0"/>
              </a:spcAft>
              <a:buSzPts val="2850"/>
              <a:buFont typeface="Catamaran"/>
              <a:buNone/>
              <a:defRPr sz="2850">
                <a:latin typeface="Catamaran"/>
                <a:ea typeface="Catamaran"/>
                <a:cs typeface="Catamaran"/>
                <a:sym typeface="Catamaran"/>
              </a:defRPr>
            </a:lvl5pPr>
            <a:lvl6pPr lvl="5" algn="ctr" rtl="0">
              <a:spcBef>
                <a:spcPts val="400"/>
              </a:spcBef>
              <a:spcAft>
                <a:spcPts val="0"/>
              </a:spcAft>
              <a:buSzPts val="2850"/>
              <a:buFont typeface="Catamaran"/>
              <a:buNone/>
              <a:defRPr sz="2850">
                <a:latin typeface="Catamaran"/>
                <a:ea typeface="Catamaran"/>
                <a:cs typeface="Catamaran"/>
                <a:sym typeface="Catamaran"/>
              </a:defRPr>
            </a:lvl6pPr>
            <a:lvl7pPr lvl="6" algn="ctr" rtl="0">
              <a:spcBef>
                <a:spcPts val="400"/>
              </a:spcBef>
              <a:spcAft>
                <a:spcPts val="0"/>
              </a:spcAft>
              <a:buSzPts val="2850"/>
              <a:buFont typeface="Catamaran"/>
              <a:buNone/>
              <a:defRPr sz="2850">
                <a:latin typeface="Catamaran"/>
                <a:ea typeface="Catamaran"/>
                <a:cs typeface="Catamaran"/>
                <a:sym typeface="Catamaran"/>
              </a:defRPr>
            </a:lvl7pPr>
            <a:lvl8pPr lvl="7" algn="ctr" rtl="0">
              <a:spcBef>
                <a:spcPts val="400"/>
              </a:spcBef>
              <a:spcAft>
                <a:spcPts val="0"/>
              </a:spcAft>
              <a:buSzPts val="2850"/>
              <a:buFont typeface="Catamaran"/>
              <a:buNone/>
              <a:defRPr sz="2850">
                <a:latin typeface="Catamaran"/>
                <a:ea typeface="Catamaran"/>
                <a:cs typeface="Catamaran"/>
                <a:sym typeface="Catamaran"/>
              </a:defRPr>
            </a:lvl8pPr>
            <a:lvl9pPr lvl="8" algn="ctr" rtl="0">
              <a:spcBef>
                <a:spcPts val="400"/>
              </a:spcBef>
              <a:spcAft>
                <a:spcPts val="0"/>
              </a:spcAft>
              <a:buSzPts val="2850"/>
              <a:buFont typeface="Catamaran"/>
              <a:buNone/>
              <a:defRPr sz="2850"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5">
  <p:cSld name="CUSTOM_14"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oogle Shape;227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90025" y="2341596"/>
            <a:ext cx="7542974" cy="6019103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18"/>
          <p:cNvSpPr txBox="1"/>
          <p:nvPr/>
        </p:nvSpPr>
        <p:spPr>
          <a:xfrm>
            <a:off x="11886121" y="2216888"/>
            <a:ext cx="2483100" cy="26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5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521" b="1" i="0" u="none" strike="noStrike" cap="none">
                <a:solidFill>
                  <a:srgbClr val="000000"/>
                </a:solidFill>
                <a:latin typeface="Catamaran"/>
                <a:ea typeface="Catamaran"/>
                <a:cs typeface="Catamaran"/>
                <a:sym typeface="Catamaran"/>
              </a:rPr>
              <a:t>“</a:t>
            </a:r>
            <a:endParaRPr/>
          </a:p>
        </p:txBody>
      </p:sp>
      <p:sp>
        <p:nvSpPr>
          <p:cNvPr id="229" name="Google Shape;229;p18"/>
          <p:cNvSpPr/>
          <p:nvPr/>
        </p:nvSpPr>
        <p:spPr>
          <a:xfrm>
            <a:off x="6565725" y="6067870"/>
            <a:ext cx="3143504" cy="3143504"/>
          </a:xfrm>
          <a:custGeom>
            <a:avLst/>
            <a:gdLst/>
            <a:ahLst/>
            <a:cxnLst/>
            <a:rect l="l" t="t" r="r" b="b"/>
            <a:pathLst>
              <a:path w="812800" h="812800" extrusionOk="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18"/>
          <p:cNvSpPr>
            <a:spLocks noGrp="1"/>
          </p:cNvSpPr>
          <p:nvPr>
            <p:ph type="pic" idx="2"/>
          </p:nvPr>
        </p:nvSpPr>
        <p:spPr>
          <a:xfrm>
            <a:off x="6566525" y="6068275"/>
            <a:ext cx="3141900" cy="31419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31" name="Google Shape;231;p18"/>
          <p:cNvSpPr txBox="1">
            <a:spLocks noGrp="1"/>
          </p:cNvSpPr>
          <p:nvPr>
            <p:ph type="title"/>
          </p:nvPr>
        </p:nvSpPr>
        <p:spPr>
          <a:xfrm>
            <a:off x="529175" y="720552"/>
            <a:ext cx="17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50"/>
              <a:buFont typeface="Catamaran"/>
              <a:buNone/>
              <a:defRPr sz="995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950"/>
              <a:buNone/>
              <a:defRPr sz="995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950"/>
              <a:buNone/>
              <a:defRPr sz="995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950"/>
              <a:buNone/>
              <a:defRPr sz="995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950"/>
              <a:buNone/>
              <a:defRPr sz="995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950"/>
              <a:buNone/>
              <a:defRPr sz="995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950"/>
              <a:buNone/>
              <a:defRPr sz="995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950"/>
              <a:buNone/>
              <a:defRPr sz="995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950"/>
              <a:buNone/>
              <a:defRPr sz="9950"/>
            </a:lvl9pPr>
          </a:lstStyle>
          <a:p>
            <a:endParaRPr/>
          </a:p>
        </p:txBody>
      </p:sp>
      <p:sp>
        <p:nvSpPr>
          <p:cNvPr id="232" name="Google Shape;232;p18"/>
          <p:cNvSpPr txBox="1">
            <a:spLocks noGrp="1"/>
          </p:cNvSpPr>
          <p:nvPr>
            <p:ph type="body" idx="1"/>
          </p:nvPr>
        </p:nvSpPr>
        <p:spPr>
          <a:xfrm>
            <a:off x="3871725" y="9066625"/>
            <a:ext cx="2483100" cy="4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55600" algn="ctr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idact Gothic"/>
              <a:buChar char="•"/>
              <a:defRPr sz="200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55600" algn="ctr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idact Gothic"/>
              <a:buChar char="–"/>
              <a:defRPr sz="200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55600" algn="ctr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idact Gothic"/>
              <a:buChar char="•"/>
              <a:defRPr sz="200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55600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idact Gothic"/>
              <a:buChar char="–"/>
              <a:defRPr sz="200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55600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idact Gothic"/>
              <a:buChar char="»"/>
              <a:defRPr sz="200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55600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idact Gothic"/>
              <a:buChar char="•"/>
              <a:defRPr sz="200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55600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idact Gothic"/>
              <a:buChar char="•"/>
              <a:defRPr sz="200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55600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idact Gothic"/>
              <a:buChar char="•"/>
              <a:defRPr sz="200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55600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idact Gothic"/>
              <a:buChar char="•"/>
              <a:defRPr sz="200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233" name="Google Shape;233;p18"/>
          <p:cNvSpPr txBox="1">
            <a:spLocks noGrp="1"/>
          </p:cNvSpPr>
          <p:nvPr>
            <p:ph type="subTitle" idx="3"/>
          </p:nvPr>
        </p:nvSpPr>
        <p:spPr>
          <a:xfrm>
            <a:off x="3506913" y="8544850"/>
            <a:ext cx="3212700" cy="492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640"/>
              </a:spcBef>
              <a:spcAft>
                <a:spcPts val="0"/>
              </a:spcAft>
              <a:buClr>
                <a:srgbClr val="7789EF"/>
              </a:buClr>
              <a:buSzPts val="3000"/>
              <a:buFont typeface="Catamaran"/>
              <a:buNone/>
              <a:defRPr sz="3000" b="1">
                <a:solidFill>
                  <a:srgbClr val="7789EF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lvl="1" algn="ctr" rtl="0">
              <a:spcBef>
                <a:spcPts val="560"/>
              </a:spcBef>
              <a:spcAft>
                <a:spcPts val="0"/>
              </a:spcAft>
              <a:buSzPts val="2850"/>
              <a:buFont typeface="Catamaran"/>
              <a:buNone/>
              <a:defRPr sz="2850">
                <a:latin typeface="Catamaran"/>
                <a:ea typeface="Catamaran"/>
                <a:cs typeface="Catamaran"/>
                <a:sym typeface="Catamaran"/>
              </a:defRPr>
            </a:lvl2pPr>
            <a:lvl3pPr lvl="2" algn="ctr" rtl="0">
              <a:spcBef>
                <a:spcPts val="480"/>
              </a:spcBef>
              <a:spcAft>
                <a:spcPts val="0"/>
              </a:spcAft>
              <a:buSzPts val="2850"/>
              <a:buFont typeface="Catamaran"/>
              <a:buNone/>
              <a:defRPr sz="2850">
                <a:latin typeface="Catamaran"/>
                <a:ea typeface="Catamaran"/>
                <a:cs typeface="Catamaran"/>
                <a:sym typeface="Catamaran"/>
              </a:defRPr>
            </a:lvl3pPr>
            <a:lvl4pPr lvl="3" algn="ctr" rtl="0">
              <a:spcBef>
                <a:spcPts val="400"/>
              </a:spcBef>
              <a:spcAft>
                <a:spcPts val="0"/>
              </a:spcAft>
              <a:buSzPts val="2850"/>
              <a:buFont typeface="Catamaran"/>
              <a:buNone/>
              <a:defRPr sz="2850">
                <a:latin typeface="Catamaran"/>
                <a:ea typeface="Catamaran"/>
                <a:cs typeface="Catamaran"/>
                <a:sym typeface="Catamaran"/>
              </a:defRPr>
            </a:lvl4pPr>
            <a:lvl5pPr lvl="4" algn="ctr" rtl="0">
              <a:spcBef>
                <a:spcPts val="400"/>
              </a:spcBef>
              <a:spcAft>
                <a:spcPts val="0"/>
              </a:spcAft>
              <a:buSzPts val="2850"/>
              <a:buFont typeface="Catamaran"/>
              <a:buNone/>
              <a:defRPr sz="2850">
                <a:latin typeface="Catamaran"/>
                <a:ea typeface="Catamaran"/>
                <a:cs typeface="Catamaran"/>
                <a:sym typeface="Catamaran"/>
              </a:defRPr>
            </a:lvl5pPr>
            <a:lvl6pPr lvl="5" algn="ctr" rtl="0">
              <a:spcBef>
                <a:spcPts val="400"/>
              </a:spcBef>
              <a:spcAft>
                <a:spcPts val="0"/>
              </a:spcAft>
              <a:buSzPts val="2850"/>
              <a:buFont typeface="Catamaran"/>
              <a:buNone/>
              <a:defRPr sz="2850">
                <a:latin typeface="Catamaran"/>
                <a:ea typeface="Catamaran"/>
                <a:cs typeface="Catamaran"/>
                <a:sym typeface="Catamaran"/>
              </a:defRPr>
            </a:lvl6pPr>
            <a:lvl7pPr lvl="6" algn="ctr" rtl="0">
              <a:spcBef>
                <a:spcPts val="400"/>
              </a:spcBef>
              <a:spcAft>
                <a:spcPts val="0"/>
              </a:spcAft>
              <a:buSzPts val="2850"/>
              <a:buFont typeface="Catamaran"/>
              <a:buNone/>
              <a:defRPr sz="2850">
                <a:latin typeface="Catamaran"/>
                <a:ea typeface="Catamaran"/>
                <a:cs typeface="Catamaran"/>
                <a:sym typeface="Catamaran"/>
              </a:defRPr>
            </a:lvl7pPr>
            <a:lvl8pPr lvl="7" algn="ctr" rtl="0">
              <a:spcBef>
                <a:spcPts val="400"/>
              </a:spcBef>
              <a:spcAft>
                <a:spcPts val="0"/>
              </a:spcAft>
              <a:buSzPts val="2850"/>
              <a:buFont typeface="Catamaran"/>
              <a:buNone/>
              <a:defRPr sz="2850">
                <a:latin typeface="Catamaran"/>
                <a:ea typeface="Catamaran"/>
                <a:cs typeface="Catamaran"/>
                <a:sym typeface="Catamaran"/>
              </a:defRPr>
            </a:lvl8pPr>
            <a:lvl9pPr lvl="8" algn="ctr" rtl="0">
              <a:spcBef>
                <a:spcPts val="400"/>
              </a:spcBef>
              <a:spcAft>
                <a:spcPts val="0"/>
              </a:spcAft>
              <a:buSzPts val="2850"/>
              <a:buFont typeface="Catamaran"/>
              <a:buNone/>
              <a:defRPr sz="2850"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endParaRPr/>
          </a:p>
        </p:txBody>
      </p:sp>
      <p:sp>
        <p:nvSpPr>
          <p:cNvPr id="234" name="Google Shape;234;p18"/>
          <p:cNvSpPr txBox="1">
            <a:spLocks noGrp="1"/>
          </p:cNvSpPr>
          <p:nvPr>
            <p:ph type="body" idx="4"/>
          </p:nvPr>
        </p:nvSpPr>
        <p:spPr>
          <a:xfrm>
            <a:off x="10033000" y="3559400"/>
            <a:ext cx="6189300" cy="23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412750" algn="ctr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Didact Gothic"/>
              <a:buChar char="•"/>
              <a:defRPr sz="290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412750" algn="ctr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Didact Gothic"/>
              <a:buChar char="–"/>
              <a:defRPr sz="290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412750" algn="ctr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Didact Gothic"/>
              <a:buChar char="•"/>
              <a:defRPr sz="290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425450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Didact Gothic"/>
              <a:buChar char="–"/>
              <a:defRPr sz="310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412750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Didact Gothic"/>
              <a:buChar char="»"/>
              <a:defRPr sz="290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412750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Didact Gothic"/>
              <a:buChar char="•"/>
              <a:defRPr sz="290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412750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Didact Gothic"/>
              <a:buChar char="•"/>
              <a:defRPr sz="290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412750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Didact Gothic"/>
              <a:buChar char="•"/>
              <a:defRPr sz="290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412750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Didact Gothic"/>
              <a:buChar char="•"/>
              <a:defRPr sz="290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235" name="Google Shape;235;p18"/>
          <p:cNvSpPr txBox="1">
            <a:spLocks noGrp="1"/>
          </p:cNvSpPr>
          <p:nvPr>
            <p:ph type="body" idx="5"/>
          </p:nvPr>
        </p:nvSpPr>
        <p:spPr>
          <a:xfrm>
            <a:off x="10033000" y="6856425"/>
            <a:ext cx="6189300" cy="23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412750" algn="ctr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Didact Gothic"/>
              <a:buChar char="•"/>
              <a:defRPr sz="290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412750" algn="ctr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Didact Gothic"/>
              <a:buChar char="–"/>
              <a:defRPr sz="290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412750" algn="ctr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Didact Gothic"/>
              <a:buChar char="•"/>
              <a:defRPr sz="290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425450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Didact Gothic"/>
              <a:buChar char="–"/>
              <a:defRPr sz="310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412750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Didact Gothic"/>
              <a:buChar char="»"/>
              <a:defRPr sz="290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412750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Didact Gothic"/>
              <a:buChar char="•"/>
              <a:defRPr sz="290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412750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Didact Gothic"/>
              <a:buChar char="•"/>
              <a:defRPr sz="290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412750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Didact Gothic"/>
              <a:buChar char="•"/>
              <a:defRPr sz="290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412750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Didact Gothic"/>
              <a:buChar char="•"/>
              <a:defRPr sz="290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6">
  <p:cSld name="CUSTOM_15"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156609" y="754956"/>
            <a:ext cx="7062126" cy="671918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8" name="Google Shape;238;p19"/>
          <p:cNvGrpSpPr/>
          <p:nvPr/>
        </p:nvGrpSpPr>
        <p:grpSpPr>
          <a:xfrm>
            <a:off x="0" y="7801134"/>
            <a:ext cx="18288118" cy="2485884"/>
            <a:chOff x="0" y="-9525"/>
            <a:chExt cx="4816592" cy="654714"/>
          </a:xfrm>
        </p:grpSpPr>
        <p:sp>
          <p:nvSpPr>
            <p:cNvPr id="239" name="Google Shape;239;p19"/>
            <p:cNvSpPr/>
            <p:nvPr/>
          </p:nvSpPr>
          <p:spPr>
            <a:xfrm>
              <a:off x="0" y="0"/>
              <a:ext cx="4816592" cy="645189"/>
            </a:xfrm>
            <a:custGeom>
              <a:avLst/>
              <a:gdLst/>
              <a:ahLst/>
              <a:cxnLst/>
              <a:rect l="l" t="t" r="r" b="b"/>
              <a:pathLst>
                <a:path w="4816592" h="645189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645189"/>
                  </a:lnTo>
                  <a:lnTo>
                    <a:pt x="0" y="645189"/>
                  </a:lnTo>
                  <a:close/>
                </a:path>
              </a:pathLst>
            </a:custGeom>
            <a:solidFill>
              <a:srgbClr val="D8E37D"/>
            </a:solidFill>
            <a:ln>
              <a:noFill/>
            </a:ln>
          </p:spPr>
        </p:sp>
        <p:sp>
          <p:nvSpPr>
            <p:cNvPr id="240" name="Google Shape;240;p19"/>
            <p:cNvSpPr txBox="1"/>
            <p:nvPr/>
          </p:nvSpPr>
          <p:spPr>
            <a:xfrm>
              <a:off x="0" y="-9525"/>
              <a:ext cx="4816500" cy="65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9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1" name="Google Shape;241;p19"/>
          <p:cNvSpPr/>
          <p:nvPr/>
        </p:nvSpPr>
        <p:spPr>
          <a:xfrm>
            <a:off x="2334202" y="8476263"/>
            <a:ext cx="1720526" cy="602132"/>
          </a:xfrm>
          <a:custGeom>
            <a:avLst/>
            <a:gdLst/>
            <a:ahLst/>
            <a:cxnLst/>
            <a:rect l="l" t="t" r="r" b="b"/>
            <a:pathLst>
              <a:path w="453068" h="158560" extrusionOk="0">
                <a:moveTo>
                  <a:pt x="79280" y="0"/>
                </a:moveTo>
                <a:lnTo>
                  <a:pt x="373788" y="0"/>
                </a:lnTo>
                <a:cubicBezTo>
                  <a:pt x="417573" y="0"/>
                  <a:pt x="453068" y="35495"/>
                  <a:pt x="453068" y="79280"/>
                </a:cubicBezTo>
                <a:lnTo>
                  <a:pt x="453068" y="79280"/>
                </a:lnTo>
                <a:cubicBezTo>
                  <a:pt x="453068" y="123065"/>
                  <a:pt x="417573" y="158560"/>
                  <a:pt x="373788" y="158560"/>
                </a:cubicBezTo>
                <a:lnTo>
                  <a:pt x="79280" y="158560"/>
                </a:lnTo>
                <a:cubicBezTo>
                  <a:pt x="35495" y="158560"/>
                  <a:pt x="0" y="123065"/>
                  <a:pt x="0" y="79280"/>
                </a:cubicBezTo>
                <a:lnTo>
                  <a:pt x="0" y="79280"/>
                </a:lnTo>
                <a:cubicBezTo>
                  <a:pt x="0" y="35495"/>
                  <a:pt x="35495" y="0"/>
                  <a:pt x="7928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p19"/>
          <p:cNvSpPr/>
          <p:nvPr/>
        </p:nvSpPr>
        <p:spPr>
          <a:xfrm>
            <a:off x="8090816" y="8476263"/>
            <a:ext cx="2106712" cy="602132"/>
          </a:xfrm>
          <a:custGeom>
            <a:avLst/>
            <a:gdLst/>
            <a:ahLst/>
            <a:cxnLst/>
            <a:rect l="l" t="t" r="r" b="b"/>
            <a:pathLst>
              <a:path w="554763" h="158560" extrusionOk="0">
                <a:moveTo>
                  <a:pt x="79280" y="0"/>
                </a:moveTo>
                <a:lnTo>
                  <a:pt x="475484" y="0"/>
                </a:lnTo>
                <a:cubicBezTo>
                  <a:pt x="519269" y="0"/>
                  <a:pt x="554763" y="35495"/>
                  <a:pt x="554763" y="79280"/>
                </a:cubicBezTo>
                <a:lnTo>
                  <a:pt x="554763" y="79280"/>
                </a:lnTo>
                <a:cubicBezTo>
                  <a:pt x="554763" y="123065"/>
                  <a:pt x="519269" y="158560"/>
                  <a:pt x="475484" y="158560"/>
                </a:cubicBezTo>
                <a:lnTo>
                  <a:pt x="79280" y="158560"/>
                </a:lnTo>
                <a:cubicBezTo>
                  <a:pt x="35495" y="158560"/>
                  <a:pt x="0" y="123065"/>
                  <a:pt x="0" y="79280"/>
                </a:cubicBezTo>
                <a:lnTo>
                  <a:pt x="0" y="79280"/>
                </a:lnTo>
                <a:cubicBezTo>
                  <a:pt x="0" y="35495"/>
                  <a:pt x="35495" y="0"/>
                  <a:pt x="7928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19"/>
          <p:cNvSpPr/>
          <p:nvPr/>
        </p:nvSpPr>
        <p:spPr>
          <a:xfrm>
            <a:off x="14896815" y="8476263"/>
            <a:ext cx="1498573" cy="602132"/>
          </a:xfrm>
          <a:custGeom>
            <a:avLst/>
            <a:gdLst/>
            <a:ahLst/>
            <a:cxnLst/>
            <a:rect l="l" t="t" r="r" b="b"/>
            <a:pathLst>
              <a:path w="394621" h="158560" extrusionOk="0">
                <a:moveTo>
                  <a:pt x="79280" y="0"/>
                </a:moveTo>
                <a:lnTo>
                  <a:pt x="315341" y="0"/>
                </a:lnTo>
                <a:cubicBezTo>
                  <a:pt x="359126" y="0"/>
                  <a:pt x="394621" y="35495"/>
                  <a:pt x="394621" y="79280"/>
                </a:cubicBezTo>
                <a:lnTo>
                  <a:pt x="394621" y="79280"/>
                </a:lnTo>
                <a:cubicBezTo>
                  <a:pt x="394621" y="123065"/>
                  <a:pt x="359126" y="158560"/>
                  <a:pt x="315341" y="158560"/>
                </a:cubicBezTo>
                <a:lnTo>
                  <a:pt x="79280" y="158560"/>
                </a:lnTo>
                <a:cubicBezTo>
                  <a:pt x="35495" y="158560"/>
                  <a:pt x="0" y="123065"/>
                  <a:pt x="0" y="79280"/>
                </a:cubicBezTo>
                <a:lnTo>
                  <a:pt x="0" y="79280"/>
                </a:lnTo>
                <a:cubicBezTo>
                  <a:pt x="0" y="35495"/>
                  <a:pt x="35495" y="0"/>
                  <a:pt x="7928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19"/>
          <p:cNvSpPr txBox="1"/>
          <p:nvPr/>
        </p:nvSpPr>
        <p:spPr>
          <a:xfrm>
            <a:off x="2607940" y="8535147"/>
            <a:ext cx="1172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i="0" u="none" strike="noStrike" cap="none">
                <a:solidFill>
                  <a:srgbClr val="7789EF"/>
                </a:solidFill>
                <a:latin typeface="Catamaran"/>
                <a:ea typeface="Catamaran"/>
                <a:cs typeface="Catamaran"/>
                <a:sym typeface="Catamaran"/>
              </a:rPr>
              <a:t>EMAIL</a:t>
            </a:r>
            <a:endParaRPr/>
          </a:p>
        </p:txBody>
      </p:sp>
      <p:sp>
        <p:nvSpPr>
          <p:cNvPr id="245" name="Google Shape;245;p19"/>
          <p:cNvSpPr txBox="1"/>
          <p:nvPr/>
        </p:nvSpPr>
        <p:spPr>
          <a:xfrm>
            <a:off x="8242588" y="8535156"/>
            <a:ext cx="1802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i="0" u="none" strike="noStrike" cap="none">
                <a:solidFill>
                  <a:srgbClr val="7789EF"/>
                </a:solidFill>
                <a:latin typeface="Catamaran"/>
                <a:ea typeface="Catamaran"/>
                <a:cs typeface="Catamaran"/>
                <a:sym typeface="Catamaran"/>
              </a:rPr>
              <a:t>WEBSITE</a:t>
            </a:r>
            <a:endParaRPr/>
          </a:p>
        </p:txBody>
      </p:sp>
      <p:sp>
        <p:nvSpPr>
          <p:cNvPr id="246" name="Google Shape;246;p19"/>
          <p:cNvSpPr txBox="1"/>
          <p:nvPr/>
        </p:nvSpPr>
        <p:spPr>
          <a:xfrm>
            <a:off x="15002573" y="8535156"/>
            <a:ext cx="1286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i="0" u="none" strike="noStrike" cap="none">
                <a:solidFill>
                  <a:srgbClr val="7789EF"/>
                </a:solidFill>
                <a:latin typeface="Catamaran"/>
                <a:ea typeface="Catamaran"/>
                <a:cs typeface="Catamaran"/>
                <a:sym typeface="Catamaran"/>
              </a:rPr>
              <a:t>CALL</a:t>
            </a:r>
            <a:endParaRPr/>
          </a:p>
        </p:txBody>
      </p:sp>
      <p:sp>
        <p:nvSpPr>
          <p:cNvPr id="247" name="Google Shape;247;p19"/>
          <p:cNvSpPr txBox="1">
            <a:spLocks noGrp="1"/>
          </p:cNvSpPr>
          <p:nvPr>
            <p:ph type="title"/>
          </p:nvPr>
        </p:nvSpPr>
        <p:spPr>
          <a:xfrm>
            <a:off x="1174125" y="889000"/>
            <a:ext cx="8255700" cy="54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350"/>
              <a:buFont typeface="Catamaran"/>
              <a:buNone/>
              <a:defRPr sz="1035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950"/>
              <a:buNone/>
              <a:defRPr sz="995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950"/>
              <a:buNone/>
              <a:defRPr sz="995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950"/>
              <a:buNone/>
              <a:defRPr sz="995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950"/>
              <a:buNone/>
              <a:defRPr sz="995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950"/>
              <a:buNone/>
              <a:defRPr sz="995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950"/>
              <a:buNone/>
              <a:defRPr sz="995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950"/>
              <a:buNone/>
              <a:defRPr sz="995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950"/>
              <a:buNone/>
              <a:defRPr sz="9950"/>
            </a:lvl9pPr>
          </a:lstStyle>
          <a:p>
            <a:endParaRPr/>
          </a:p>
        </p:txBody>
      </p:sp>
      <p:sp>
        <p:nvSpPr>
          <p:cNvPr id="248" name="Google Shape;248;p19"/>
          <p:cNvSpPr txBox="1">
            <a:spLocks noGrp="1"/>
          </p:cNvSpPr>
          <p:nvPr>
            <p:ph type="body" idx="1"/>
          </p:nvPr>
        </p:nvSpPr>
        <p:spPr>
          <a:xfrm>
            <a:off x="1339400" y="9327100"/>
            <a:ext cx="37098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65125" algn="ctr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65125" algn="ctr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–"/>
              <a:defRPr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65125" algn="ctr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65125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–"/>
              <a:defRPr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65125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»"/>
              <a:defRPr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65125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65125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65125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65125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249" name="Google Shape;249;p19"/>
          <p:cNvSpPr txBox="1">
            <a:spLocks noGrp="1"/>
          </p:cNvSpPr>
          <p:nvPr>
            <p:ph type="body" idx="2"/>
          </p:nvPr>
        </p:nvSpPr>
        <p:spPr>
          <a:xfrm>
            <a:off x="7289050" y="9327100"/>
            <a:ext cx="37098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65125" algn="ctr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65125" algn="ctr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–"/>
              <a:defRPr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65125" algn="ctr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65125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–"/>
              <a:defRPr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65125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»"/>
              <a:defRPr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65125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65125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65125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65125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250" name="Google Shape;250;p19"/>
          <p:cNvSpPr txBox="1">
            <a:spLocks noGrp="1"/>
          </p:cNvSpPr>
          <p:nvPr>
            <p:ph type="body" idx="3"/>
          </p:nvPr>
        </p:nvSpPr>
        <p:spPr>
          <a:xfrm>
            <a:off x="13791025" y="9327100"/>
            <a:ext cx="37098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65125" algn="ctr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65125" algn="ctr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–"/>
              <a:defRPr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65125" algn="ctr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65125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–"/>
              <a:defRPr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65125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»"/>
              <a:defRPr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65125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65125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65125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65125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7">
  <p:cSld name="CUSTOM_16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777439" y="75866"/>
            <a:ext cx="7665750" cy="569311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3" name="Google Shape;253;p20"/>
          <p:cNvGrpSpPr/>
          <p:nvPr/>
        </p:nvGrpSpPr>
        <p:grpSpPr>
          <a:xfrm>
            <a:off x="862500" y="755475"/>
            <a:ext cx="7337889" cy="1713161"/>
            <a:chOff x="0" y="-9525"/>
            <a:chExt cx="1932600" cy="451200"/>
          </a:xfrm>
        </p:grpSpPr>
        <p:sp>
          <p:nvSpPr>
            <p:cNvPr id="254" name="Google Shape;254;p20"/>
            <p:cNvSpPr/>
            <p:nvPr/>
          </p:nvSpPr>
          <p:spPr>
            <a:xfrm>
              <a:off x="0" y="0"/>
              <a:ext cx="1932453" cy="441635"/>
            </a:xfrm>
            <a:custGeom>
              <a:avLst/>
              <a:gdLst/>
              <a:ahLst/>
              <a:cxnLst/>
              <a:rect l="l" t="t" r="r" b="b"/>
              <a:pathLst>
                <a:path w="1932453" h="441635" extrusionOk="0">
                  <a:moveTo>
                    <a:pt x="30599" y="0"/>
                  </a:moveTo>
                  <a:lnTo>
                    <a:pt x="1901853" y="0"/>
                  </a:lnTo>
                  <a:cubicBezTo>
                    <a:pt x="1918753" y="0"/>
                    <a:pt x="1932453" y="13700"/>
                    <a:pt x="1932453" y="30599"/>
                  </a:cubicBezTo>
                  <a:lnTo>
                    <a:pt x="1932453" y="411036"/>
                  </a:lnTo>
                  <a:cubicBezTo>
                    <a:pt x="1932453" y="427935"/>
                    <a:pt x="1918753" y="441635"/>
                    <a:pt x="1901853" y="441635"/>
                  </a:cubicBezTo>
                  <a:lnTo>
                    <a:pt x="30599" y="441635"/>
                  </a:lnTo>
                  <a:cubicBezTo>
                    <a:pt x="13700" y="441635"/>
                    <a:pt x="0" y="427935"/>
                    <a:pt x="0" y="411036"/>
                  </a:cubicBezTo>
                  <a:lnTo>
                    <a:pt x="0" y="30599"/>
                  </a:lnTo>
                  <a:cubicBezTo>
                    <a:pt x="0" y="13700"/>
                    <a:pt x="13700" y="0"/>
                    <a:pt x="30599" y="0"/>
                  </a:cubicBezTo>
                  <a:close/>
                </a:path>
              </a:pathLst>
            </a:custGeom>
            <a:solidFill>
              <a:srgbClr val="D8E3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20"/>
            <p:cNvSpPr txBox="1"/>
            <p:nvPr/>
          </p:nvSpPr>
          <p:spPr>
            <a:xfrm>
              <a:off x="0" y="-9525"/>
              <a:ext cx="1932600" cy="45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9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6" name="Google Shape;256;p20"/>
          <p:cNvGrpSpPr/>
          <p:nvPr/>
        </p:nvGrpSpPr>
        <p:grpSpPr>
          <a:xfrm>
            <a:off x="10088218" y="5768968"/>
            <a:ext cx="7337889" cy="1713161"/>
            <a:chOff x="0" y="-9525"/>
            <a:chExt cx="1932600" cy="451200"/>
          </a:xfrm>
        </p:grpSpPr>
        <p:sp>
          <p:nvSpPr>
            <p:cNvPr id="257" name="Google Shape;257;p20"/>
            <p:cNvSpPr/>
            <p:nvPr/>
          </p:nvSpPr>
          <p:spPr>
            <a:xfrm>
              <a:off x="0" y="0"/>
              <a:ext cx="1932453" cy="441635"/>
            </a:xfrm>
            <a:custGeom>
              <a:avLst/>
              <a:gdLst/>
              <a:ahLst/>
              <a:cxnLst/>
              <a:rect l="l" t="t" r="r" b="b"/>
              <a:pathLst>
                <a:path w="1932453" h="441635" extrusionOk="0">
                  <a:moveTo>
                    <a:pt x="30599" y="0"/>
                  </a:moveTo>
                  <a:lnTo>
                    <a:pt x="1901853" y="0"/>
                  </a:lnTo>
                  <a:cubicBezTo>
                    <a:pt x="1918753" y="0"/>
                    <a:pt x="1932453" y="13700"/>
                    <a:pt x="1932453" y="30599"/>
                  </a:cubicBezTo>
                  <a:lnTo>
                    <a:pt x="1932453" y="411036"/>
                  </a:lnTo>
                  <a:cubicBezTo>
                    <a:pt x="1932453" y="427935"/>
                    <a:pt x="1918753" y="441635"/>
                    <a:pt x="1901853" y="441635"/>
                  </a:cubicBezTo>
                  <a:lnTo>
                    <a:pt x="30599" y="441635"/>
                  </a:lnTo>
                  <a:cubicBezTo>
                    <a:pt x="13700" y="441635"/>
                    <a:pt x="0" y="427935"/>
                    <a:pt x="0" y="411036"/>
                  </a:cubicBezTo>
                  <a:lnTo>
                    <a:pt x="0" y="30599"/>
                  </a:lnTo>
                  <a:cubicBezTo>
                    <a:pt x="0" y="13700"/>
                    <a:pt x="13700" y="0"/>
                    <a:pt x="30599" y="0"/>
                  </a:cubicBezTo>
                  <a:close/>
                </a:path>
              </a:pathLst>
            </a:custGeom>
            <a:solidFill>
              <a:srgbClr val="D8E3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20"/>
            <p:cNvSpPr txBox="1"/>
            <p:nvPr/>
          </p:nvSpPr>
          <p:spPr>
            <a:xfrm>
              <a:off x="0" y="-9525"/>
              <a:ext cx="1932600" cy="45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9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9" name="Google Shape;259;p20"/>
          <p:cNvGrpSpPr/>
          <p:nvPr/>
        </p:nvGrpSpPr>
        <p:grpSpPr>
          <a:xfrm>
            <a:off x="862500" y="2910234"/>
            <a:ext cx="7337889" cy="2591654"/>
            <a:chOff x="0" y="-9525"/>
            <a:chExt cx="1932600" cy="682571"/>
          </a:xfrm>
        </p:grpSpPr>
        <p:sp>
          <p:nvSpPr>
            <p:cNvPr id="260" name="Google Shape;260;p20"/>
            <p:cNvSpPr/>
            <p:nvPr/>
          </p:nvSpPr>
          <p:spPr>
            <a:xfrm>
              <a:off x="0" y="0"/>
              <a:ext cx="1932453" cy="673046"/>
            </a:xfrm>
            <a:custGeom>
              <a:avLst/>
              <a:gdLst/>
              <a:ahLst/>
              <a:cxnLst/>
              <a:rect l="l" t="t" r="r" b="b"/>
              <a:pathLst>
                <a:path w="1932453" h="673046" extrusionOk="0">
                  <a:moveTo>
                    <a:pt x="30599" y="0"/>
                  </a:moveTo>
                  <a:lnTo>
                    <a:pt x="1901853" y="0"/>
                  </a:lnTo>
                  <a:cubicBezTo>
                    <a:pt x="1918753" y="0"/>
                    <a:pt x="1932453" y="13700"/>
                    <a:pt x="1932453" y="30599"/>
                  </a:cubicBezTo>
                  <a:lnTo>
                    <a:pt x="1932453" y="642447"/>
                  </a:lnTo>
                  <a:cubicBezTo>
                    <a:pt x="1932453" y="659347"/>
                    <a:pt x="1918753" y="673046"/>
                    <a:pt x="1901853" y="673046"/>
                  </a:cubicBezTo>
                  <a:lnTo>
                    <a:pt x="30599" y="673046"/>
                  </a:lnTo>
                  <a:cubicBezTo>
                    <a:pt x="13700" y="673046"/>
                    <a:pt x="0" y="659347"/>
                    <a:pt x="0" y="642447"/>
                  </a:cubicBezTo>
                  <a:lnTo>
                    <a:pt x="0" y="30599"/>
                  </a:lnTo>
                  <a:cubicBezTo>
                    <a:pt x="0" y="13700"/>
                    <a:pt x="13700" y="0"/>
                    <a:pt x="30599" y="0"/>
                  </a:cubicBezTo>
                  <a:close/>
                </a:path>
              </a:pathLst>
            </a:custGeom>
            <a:solidFill>
              <a:srgbClr val="7789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20"/>
            <p:cNvSpPr txBox="1"/>
            <p:nvPr/>
          </p:nvSpPr>
          <p:spPr>
            <a:xfrm>
              <a:off x="0" y="-9525"/>
              <a:ext cx="1932600" cy="68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9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62" name="Google Shape;262;p20"/>
          <p:cNvGrpSpPr/>
          <p:nvPr/>
        </p:nvGrpSpPr>
        <p:grpSpPr>
          <a:xfrm>
            <a:off x="10088218" y="7923728"/>
            <a:ext cx="7337889" cy="1571917"/>
            <a:chOff x="0" y="-9525"/>
            <a:chExt cx="1932600" cy="414000"/>
          </a:xfrm>
        </p:grpSpPr>
        <p:sp>
          <p:nvSpPr>
            <p:cNvPr id="263" name="Google Shape;263;p20"/>
            <p:cNvSpPr/>
            <p:nvPr/>
          </p:nvSpPr>
          <p:spPr>
            <a:xfrm>
              <a:off x="0" y="0"/>
              <a:ext cx="1932453" cy="404403"/>
            </a:xfrm>
            <a:custGeom>
              <a:avLst/>
              <a:gdLst/>
              <a:ahLst/>
              <a:cxnLst/>
              <a:rect l="l" t="t" r="r" b="b"/>
              <a:pathLst>
                <a:path w="1932453" h="404403" extrusionOk="0">
                  <a:moveTo>
                    <a:pt x="30599" y="0"/>
                  </a:moveTo>
                  <a:lnTo>
                    <a:pt x="1901853" y="0"/>
                  </a:lnTo>
                  <a:cubicBezTo>
                    <a:pt x="1918753" y="0"/>
                    <a:pt x="1932453" y="13700"/>
                    <a:pt x="1932453" y="30599"/>
                  </a:cubicBezTo>
                  <a:lnTo>
                    <a:pt x="1932453" y="373804"/>
                  </a:lnTo>
                  <a:cubicBezTo>
                    <a:pt x="1932453" y="390703"/>
                    <a:pt x="1918753" y="404403"/>
                    <a:pt x="1901853" y="404403"/>
                  </a:cubicBezTo>
                  <a:lnTo>
                    <a:pt x="30599" y="404403"/>
                  </a:lnTo>
                  <a:cubicBezTo>
                    <a:pt x="13700" y="404403"/>
                    <a:pt x="0" y="390703"/>
                    <a:pt x="0" y="373804"/>
                  </a:cubicBezTo>
                  <a:lnTo>
                    <a:pt x="0" y="30599"/>
                  </a:lnTo>
                  <a:cubicBezTo>
                    <a:pt x="0" y="13700"/>
                    <a:pt x="13700" y="0"/>
                    <a:pt x="30599" y="0"/>
                  </a:cubicBezTo>
                  <a:close/>
                </a:path>
              </a:pathLst>
            </a:custGeom>
            <a:solidFill>
              <a:srgbClr val="7789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20"/>
            <p:cNvSpPr txBox="1"/>
            <p:nvPr/>
          </p:nvSpPr>
          <p:spPr>
            <a:xfrm>
              <a:off x="0" y="-9525"/>
              <a:ext cx="1932600" cy="41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9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65" name="Google Shape;265;p20"/>
          <p:cNvSpPr txBox="1"/>
          <p:nvPr/>
        </p:nvSpPr>
        <p:spPr>
          <a:xfrm>
            <a:off x="1352060" y="1233806"/>
            <a:ext cx="1119000" cy="7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6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171" b="1" i="0" u="none" strike="noStrike" cap="none">
                <a:solidFill>
                  <a:srgbClr val="000000"/>
                </a:solidFill>
                <a:latin typeface="Catamaran"/>
                <a:ea typeface="Catamaran"/>
                <a:cs typeface="Catamaran"/>
                <a:sym typeface="Catamaran"/>
              </a:rPr>
              <a:t>Q1</a:t>
            </a:r>
            <a:endParaRPr/>
          </a:p>
        </p:txBody>
      </p:sp>
      <p:sp>
        <p:nvSpPr>
          <p:cNvPr id="266" name="Google Shape;266;p20"/>
          <p:cNvSpPr txBox="1"/>
          <p:nvPr/>
        </p:nvSpPr>
        <p:spPr>
          <a:xfrm>
            <a:off x="10577778" y="6247299"/>
            <a:ext cx="1119000" cy="7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6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171" b="1" i="0" u="none" strike="noStrike" cap="none">
                <a:solidFill>
                  <a:srgbClr val="000000"/>
                </a:solidFill>
                <a:latin typeface="Catamaran"/>
                <a:ea typeface="Catamaran"/>
                <a:cs typeface="Catamaran"/>
                <a:sym typeface="Catamaran"/>
              </a:rPr>
              <a:t>Q1</a:t>
            </a:r>
            <a:endParaRPr/>
          </a:p>
        </p:txBody>
      </p:sp>
      <p:sp>
        <p:nvSpPr>
          <p:cNvPr id="267" name="Google Shape;267;p20"/>
          <p:cNvSpPr txBox="1"/>
          <p:nvPr/>
        </p:nvSpPr>
        <p:spPr>
          <a:xfrm>
            <a:off x="1352060" y="3745967"/>
            <a:ext cx="1119000" cy="7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6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171" b="1" i="0" u="none" strike="noStrike" cap="none">
                <a:solidFill>
                  <a:srgbClr val="000000"/>
                </a:solidFill>
                <a:latin typeface="Catamaran"/>
                <a:ea typeface="Catamaran"/>
                <a:cs typeface="Catamaran"/>
                <a:sym typeface="Catamaran"/>
              </a:rPr>
              <a:t>A1</a:t>
            </a:r>
            <a:endParaRPr/>
          </a:p>
        </p:txBody>
      </p:sp>
      <p:sp>
        <p:nvSpPr>
          <p:cNvPr id="268" name="Google Shape;268;p20"/>
          <p:cNvSpPr txBox="1"/>
          <p:nvPr/>
        </p:nvSpPr>
        <p:spPr>
          <a:xfrm>
            <a:off x="10577778" y="8316334"/>
            <a:ext cx="1119000" cy="7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6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171" b="1" i="0" u="none" strike="noStrike" cap="none">
                <a:solidFill>
                  <a:srgbClr val="000000"/>
                </a:solidFill>
                <a:latin typeface="Catamaran"/>
                <a:ea typeface="Catamaran"/>
                <a:cs typeface="Catamaran"/>
                <a:sym typeface="Catamaran"/>
              </a:rPr>
              <a:t>A1</a:t>
            </a:r>
            <a:endParaRPr/>
          </a:p>
        </p:txBody>
      </p:sp>
      <p:sp>
        <p:nvSpPr>
          <p:cNvPr id="269" name="Google Shape;269;p20"/>
          <p:cNvSpPr txBox="1"/>
          <p:nvPr/>
        </p:nvSpPr>
        <p:spPr>
          <a:xfrm>
            <a:off x="1167598" y="6613296"/>
            <a:ext cx="6727200" cy="254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5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62" b="0" i="0" u="none" strike="noStrike" cap="none">
                <a:solidFill>
                  <a:srgbClr val="000000"/>
                </a:solidFill>
                <a:latin typeface="Catamaran"/>
                <a:ea typeface="Catamaran"/>
                <a:cs typeface="Catamaran"/>
                <a:sym typeface="Catamaran"/>
              </a:rPr>
              <a:t>FAQ</a:t>
            </a:r>
            <a:endParaRPr/>
          </a:p>
        </p:txBody>
      </p:sp>
      <p:sp>
        <p:nvSpPr>
          <p:cNvPr id="270" name="Google Shape;270;p20"/>
          <p:cNvSpPr txBox="1">
            <a:spLocks noGrp="1"/>
          </p:cNvSpPr>
          <p:nvPr>
            <p:ph type="body" idx="1"/>
          </p:nvPr>
        </p:nvSpPr>
        <p:spPr>
          <a:xfrm>
            <a:off x="2778875" y="1054259"/>
            <a:ext cx="5028300" cy="11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marR="0" lvl="0" indent="-400050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Didact Gothic"/>
              <a:buChar char="•"/>
              <a:defRPr sz="270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400050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Didact Gothic"/>
              <a:buChar char="–"/>
              <a:defRPr sz="270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400050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Didact Gothic"/>
              <a:buChar char="•"/>
              <a:defRPr sz="270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400050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Didact Gothic"/>
              <a:buChar char="–"/>
              <a:defRPr sz="270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400050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Didact Gothic"/>
              <a:buChar char="»"/>
              <a:defRPr sz="270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400050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Didact Gothic"/>
              <a:buChar char="•"/>
              <a:defRPr sz="270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400050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Didact Gothic"/>
              <a:buChar char="•"/>
              <a:defRPr sz="270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400050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Didact Gothic"/>
              <a:buChar char="•"/>
              <a:defRPr sz="270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400050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Didact Gothic"/>
              <a:buChar char="•"/>
              <a:defRPr sz="270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271" name="Google Shape;271;p20"/>
          <p:cNvSpPr txBox="1">
            <a:spLocks noGrp="1"/>
          </p:cNvSpPr>
          <p:nvPr>
            <p:ph type="body" idx="2"/>
          </p:nvPr>
        </p:nvSpPr>
        <p:spPr>
          <a:xfrm>
            <a:off x="2778875" y="3211718"/>
            <a:ext cx="5028300" cy="199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marR="0" lvl="0" indent="-400050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Didact Gothic"/>
              <a:buChar char="•"/>
              <a:defRPr sz="270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400050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Didact Gothic"/>
              <a:buChar char="–"/>
              <a:defRPr sz="270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400050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Didact Gothic"/>
              <a:buChar char="•"/>
              <a:defRPr sz="270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400050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Didact Gothic"/>
              <a:buChar char="–"/>
              <a:defRPr sz="270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400050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Didact Gothic"/>
              <a:buChar char="»"/>
              <a:defRPr sz="270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400050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Didact Gothic"/>
              <a:buChar char="•"/>
              <a:defRPr sz="270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400050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Didact Gothic"/>
              <a:buChar char="•"/>
              <a:defRPr sz="270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400050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Didact Gothic"/>
              <a:buChar char="•"/>
              <a:defRPr sz="270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400050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Didact Gothic"/>
              <a:buChar char="•"/>
              <a:defRPr sz="270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272" name="Google Shape;272;p20"/>
          <p:cNvSpPr txBox="1">
            <a:spLocks noGrp="1"/>
          </p:cNvSpPr>
          <p:nvPr>
            <p:ph type="body" idx="3"/>
          </p:nvPr>
        </p:nvSpPr>
        <p:spPr>
          <a:xfrm>
            <a:off x="11997725" y="6050759"/>
            <a:ext cx="5028300" cy="11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marR="0" lvl="0" indent="-400050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Didact Gothic"/>
              <a:buChar char="•"/>
              <a:defRPr sz="270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400050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Didact Gothic"/>
              <a:buChar char="–"/>
              <a:defRPr sz="270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400050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Didact Gothic"/>
              <a:buChar char="•"/>
              <a:defRPr sz="270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400050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Didact Gothic"/>
              <a:buChar char="–"/>
              <a:defRPr sz="270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400050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Didact Gothic"/>
              <a:buChar char="»"/>
              <a:defRPr sz="270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400050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Didact Gothic"/>
              <a:buChar char="•"/>
              <a:defRPr sz="270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400050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Didact Gothic"/>
              <a:buChar char="•"/>
              <a:defRPr sz="270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400050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Didact Gothic"/>
              <a:buChar char="•"/>
              <a:defRPr sz="270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400050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Didact Gothic"/>
              <a:buChar char="•"/>
              <a:defRPr sz="270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273" name="Google Shape;273;p20"/>
          <p:cNvSpPr txBox="1">
            <a:spLocks noGrp="1"/>
          </p:cNvSpPr>
          <p:nvPr>
            <p:ph type="body" idx="4"/>
          </p:nvPr>
        </p:nvSpPr>
        <p:spPr>
          <a:xfrm>
            <a:off x="11997725" y="8134896"/>
            <a:ext cx="5028300" cy="11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marR="0" lvl="0" indent="-400050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Didact Gothic"/>
              <a:buChar char="•"/>
              <a:defRPr sz="270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400050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Didact Gothic"/>
              <a:buChar char="–"/>
              <a:defRPr sz="270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400050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Didact Gothic"/>
              <a:buChar char="•"/>
              <a:defRPr sz="270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400050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Didact Gothic"/>
              <a:buChar char="–"/>
              <a:defRPr sz="270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400050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Didact Gothic"/>
              <a:buChar char="»"/>
              <a:defRPr sz="270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400050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Didact Gothic"/>
              <a:buChar char="•"/>
              <a:defRPr sz="270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400050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Didact Gothic"/>
              <a:buChar char="•"/>
              <a:defRPr sz="270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400050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Didact Gothic"/>
              <a:buChar char="•"/>
              <a:defRPr sz="270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400050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Didact Gothic"/>
              <a:buChar char="•"/>
              <a:defRPr sz="270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8">
  <p:cSld name="CUSTOM_17"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4430484" y="4050437"/>
            <a:ext cx="1475125" cy="14317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6" name="Google Shape;276;p21"/>
          <p:cNvGrpSpPr/>
          <p:nvPr/>
        </p:nvGrpSpPr>
        <p:grpSpPr>
          <a:xfrm>
            <a:off x="0" y="8599401"/>
            <a:ext cx="18288118" cy="1810589"/>
            <a:chOff x="0" y="-9525"/>
            <a:chExt cx="4816592" cy="444600"/>
          </a:xfrm>
        </p:grpSpPr>
        <p:sp>
          <p:nvSpPr>
            <p:cNvPr id="277" name="Google Shape;277;p21"/>
            <p:cNvSpPr/>
            <p:nvPr/>
          </p:nvSpPr>
          <p:spPr>
            <a:xfrm>
              <a:off x="0" y="0"/>
              <a:ext cx="4816592" cy="434947"/>
            </a:xfrm>
            <a:custGeom>
              <a:avLst/>
              <a:gdLst/>
              <a:ahLst/>
              <a:cxnLst/>
              <a:rect l="l" t="t" r="r" b="b"/>
              <a:pathLst>
                <a:path w="4816592" h="434947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434947"/>
                  </a:lnTo>
                  <a:lnTo>
                    <a:pt x="0" y="434947"/>
                  </a:lnTo>
                  <a:close/>
                </a:path>
              </a:pathLst>
            </a:custGeom>
            <a:solidFill>
              <a:srgbClr val="D8E37D"/>
            </a:solidFill>
            <a:ln>
              <a:noFill/>
            </a:ln>
          </p:spPr>
        </p:sp>
        <p:sp>
          <p:nvSpPr>
            <p:cNvPr id="278" name="Google Shape;278;p21"/>
            <p:cNvSpPr txBox="1"/>
            <p:nvPr/>
          </p:nvSpPr>
          <p:spPr>
            <a:xfrm>
              <a:off x="0" y="-9525"/>
              <a:ext cx="4816500" cy="44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9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79" name="Google Shape;279;p21"/>
          <p:cNvGrpSpPr/>
          <p:nvPr/>
        </p:nvGrpSpPr>
        <p:grpSpPr>
          <a:xfrm>
            <a:off x="0" y="6122163"/>
            <a:ext cx="18288118" cy="2558351"/>
            <a:chOff x="0" y="-9525"/>
            <a:chExt cx="4816592" cy="673800"/>
          </a:xfrm>
        </p:grpSpPr>
        <p:sp>
          <p:nvSpPr>
            <p:cNvPr id="280" name="Google Shape;280;p21"/>
            <p:cNvSpPr/>
            <p:nvPr/>
          </p:nvSpPr>
          <p:spPr>
            <a:xfrm>
              <a:off x="0" y="0"/>
              <a:ext cx="4816592" cy="664234"/>
            </a:xfrm>
            <a:custGeom>
              <a:avLst/>
              <a:gdLst/>
              <a:ahLst/>
              <a:cxnLst/>
              <a:rect l="l" t="t" r="r" b="b"/>
              <a:pathLst>
                <a:path w="4816592" h="664234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664234"/>
                  </a:lnTo>
                  <a:lnTo>
                    <a:pt x="0" y="664234"/>
                  </a:lnTo>
                  <a:close/>
                </a:path>
              </a:pathLst>
            </a:custGeom>
            <a:solidFill>
              <a:srgbClr val="7789EF"/>
            </a:solidFill>
            <a:ln>
              <a:noFill/>
            </a:ln>
          </p:spPr>
        </p:sp>
        <p:sp>
          <p:nvSpPr>
            <p:cNvPr id="281" name="Google Shape;281;p21"/>
            <p:cNvSpPr txBox="1"/>
            <p:nvPr/>
          </p:nvSpPr>
          <p:spPr>
            <a:xfrm>
              <a:off x="0" y="-9525"/>
              <a:ext cx="4816500" cy="673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9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82" name="Google Shape;282;p21"/>
          <p:cNvSpPr txBox="1"/>
          <p:nvPr/>
        </p:nvSpPr>
        <p:spPr>
          <a:xfrm>
            <a:off x="2111630" y="8596409"/>
            <a:ext cx="1934400" cy="16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6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499" b="0" i="0" u="none" strike="noStrike" cap="none">
                <a:solidFill>
                  <a:srgbClr val="FFFFFF"/>
                </a:solidFill>
                <a:latin typeface="Catamaran"/>
                <a:ea typeface="Catamaran"/>
                <a:cs typeface="Catamaran"/>
                <a:sym typeface="Catamaran"/>
              </a:rPr>
              <a:t>01</a:t>
            </a:r>
            <a:endParaRPr/>
          </a:p>
        </p:txBody>
      </p:sp>
      <p:sp>
        <p:nvSpPr>
          <p:cNvPr id="283" name="Google Shape;283;p21"/>
          <p:cNvSpPr txBox="1"/>
          <p:nvPr/>
        </p:nvSpPr>
        <p:spPr>
          <a:xfrm>
            <a:off x="6171057" y="8596409"/>
            <a:ext cx="1941300" cy="16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6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499" b="0" i="0" u="none" strike="noStrike" cap="none">
                <a:solidFill>
                  <a:srgbClr val="FFFFFF"/>
                </a:solidFill>
                <a:latin typeface="Catamaran"/>
                <a:ea typeface="Catamaran"/>
                <a:cs typeface="Catamaran"/>
                <a:sym typeface="Catamaran"/>
              </a:rPr>
              <a:t>02</a:t>
            </a:r>
            <a:endParaRPr/>
          </a:p>
        </p:txBody>
      </p:sp>
      <p:sp>
        <p:nvSpPr>
          <p:cNvPr id="284" name="Google Shape;284;p21"/>
          <p:cNvSpPr txBox="1"/>
          <p:nvPr/>
        </p:nvSpPr>
        <p:spPr>
          <a:xfrm>
            <a:off x="10175743" y="8596409"/>
            <a:ext cx="1941300" cy="16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6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499" b="0" i="0" u="none" strike="noStrike" cap="none">
                <a:solidFill>
                  <a:srgbClr val="FFFFFF"/>
                </a:solidFill>
                <a:latin typeface="Catamaran"/>
                <a:ea typeface="Catamaran"/>
                <a:cs typeface="Catamaran"/>
                <a:sym typeface="Catamaran"/>
              </a:rPr>
              <a:t>03</a:t>
            </a:r>
            <a:endParaRPr/>
          </a:p>
        </p:txBody>
      </p:sp>
      <p:sp>
        <p:nvSpPr>
          <p:cNvPr id="285" name="Google Shape;285;p21"/>
          <p:cNvSpPr txBox="1"/>
          <p:nvPr/>
        </p:nvSpPr>
        <p:spPr>
          <a:xfrm>
            <a:off x="14180428" y="8596409"/>
            <a:ext cx="1941300" cy="16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6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499" b="0" i="0" u="none" strike="noStrike" cap="none">
                <a:solidFill>
                  <a:srgbClr val="FFFFFF"/>
                </a:solidFill>
                <a:latin typeface="Catamaran"/>
                <a:ea typeface="Catamaran"/>
                <a:cs typeface="Catamaran"/>
                <a:sym typeface="Catamaran"/>
              </a:rPr>
              <a:t>04</a:t>
            </a:r>
            <a:endParaRPr/>
          </a:p>
        </p:txBody>
      </p:sp>
      <p:grpSp>
        <p:nvGrpSpPr>
          <p:cNvPr id="286" name="Google Shape;286;p21"/>
          <p:cNvGrpSpPr/>
          <p:nvPr/>
        </p:nvGrpSpPr>
        <p:grpSpPr>
          <a:xfrm>
            <a:off x="3059740" y="5902011"/>
            <a:ext cx="12110338" cy="512550"/>
            <a:chOff x="25400" y="0"/>
            <a:chExt cx="16147117" cy="683400"/>
          </a:xfrm>
        </p:grpSpPr>
        <p:cxnSp>
          <p:nvCxnSpPr>
            <p:cNvPr id="287" name="Google Shape;287;p21"/>
            <p:cNvCxnSpPr/>
            <p:nvPr/>
          </p:nvCxnSpPr>
          <p:spPr>
            <a:xfrm>
              <a:off x="25400" y="0"/>
              <a:ext cx="0" cy="683400"/>
            </a:xfrm>
            <a:prstGeom prst="straightConnector1">
              <a:avLst/>
            </a:prstGeom>
            <a:noFill/>
            <a:ln w="508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8" name="Google Shape;288;p21"/>
            <p:cNvCxnSpPr/>
            <p:nvPr/>
          </p:nvCxnSpPr>
          <p:spPr>
            <a:xfrm>
              <a:off x="5493356" y="0"/>
              <a:ext cx="0" cy="683400"/>
            </a:xfrm>
            <a:prstGeom prst="straightConnector1">
              <a:avLst/>
            </a:prstGeom>
            <a:noFill/>
            <a:ln w="508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9" name="Google Shape;289;p21"/>
            <p:cNvCxnSpPr/>
            <p:nvPr/>
          </p:nvCxnSpPr>
          <p:spPr>
            <a:xfrm>
              <a:off x="10832937" y="0"/>
              <a:ext cx="0" cy="683400"/>
            </a:xfrm>
            <a:prstGeom prst="straightConnector1">
              <a:avLst/>
            </a:prstGeom>
            <a:noFill/>
            <a:ln w="508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90" name="Google Shape;290;p21"/>
            <p:cNvCxnSpPr/>
            <p:nvPr/>
          </p:nvCxnSpPr>
          <p:spPr>
            <a:xfrm>
              <a:off x="16172517" y="0"/>
              <a:ext cx="0" cy="683400"/>
            </a:xfrm>
            <a:prstGeom prst="straightConnector1">
              <a:avLst/>
            </a:prstGeom>
            <a:noFill/>
            <a:ln w="508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291" name="Google Shape;29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0275" y="3973250"/>
            <a:ext cx="1278825" cy="1278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83200" y="3994775"/>
            <a:ext cx="1278825" cy="14317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594299" y="4070975"/>
            <a:ext cx="1085047" cy="1278825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21"/>
          <p:cNvSpPr txBox="1">
            <a:spLocks noGrp="1"/>
          </p:cNvSpPr>
          <p:nvPr>
            <p:ph type="title"/>
          </p:nvPr>
        </p:nvSpPr>
        <p:spPr>
          <a:xfrm>
            <a:off x="529175" y="720552"/>
            <a:ext cx="17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300"/>
              <a:buFont typeface="Catamaran"/>
              <a:buNone/>
              <a:defRPr sz="93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9pPr>
          </a:lstStyle>
          <a:p>
            <a:endParaRPr/>
          </a:p>
        </p:txBody>
      </p:sp>
      <p:sp>
        <p:nvSpPr>
          <p:cNvPr id="295" name="Google Shape;295;p21"/>
          <p:cNvSpPr txBox="1">
            <a:spLocks noGrp="1"/>
          </p:cNvSpPr>
          <p:nvPr>
            <p:ph type="body" idx="1"/>
          </p:nvPr>
        </p:nvSpPr>
        <p:spPr>
          <a:xfrm>
            <a:off x="9323450" y="2871686"/>
            <a:ext cx="3645900" cy="9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65125" algn="ctr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sz="215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65125" algn="ctr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–"/>
              <a:defRPr sz="215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65125" algn="ctr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sz="215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65125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–"/>
              <a:defRPr sz="215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65125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»"/>
              <a:defRPr sz="215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65125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sz="215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65125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sz="215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65125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sz="215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65125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sz="215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296" name="Google Shape;296;p21"/>
          <p:cNvSpPr txBox="1">
            <a:spLocks noGrp="1"/>
          </p:cNvSpPr>
          <p:nvPr>
            <p:ph type="body" idx="2"/>
          </p:nvPr>
        </p:nvSpPr>
        <p:spPr>
          <a:xfrm>
            <a:off x="5318750" y="2871686"/>
            <a:ext cx="3645900" cy="9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65125" algn="ctr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sz="215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65125" algn="ctr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–"/>
              <a:defRPr sz="215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65125" algn="ctr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sz="215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65125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–"/>
              <a:defRPr sz="215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65125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»"/>
              <a:defRPr sz="215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65125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sz="215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65125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sz="215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65125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sz="215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65125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sz="215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297" name="Google Shape;297;p21"/>
          <p:cNvSpPr txBox="1">
            <a:spLocks noGrp="1"/>
          </p:cNvSpPr>
          <p:nvPr>
            <p:ph type="body" idx="3"/>
          </p:nvPr>
        </p:nvSpPr>
        <p:spPr>
          <a:xfrm>
            <a:off x="1166738" y="2871686"/>
            <a:ext cx="3645900" cy="9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65125" algn="ctr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sz="215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65125" algn="ctr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–"/>
              <a:defRPr sz="215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65125" algn="ctr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sz="215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65125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–"/>
              <a:defRPr sz="215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65125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»"/>
              <a:defRPr sz="215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65125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sz="215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65125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sz="215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65125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sz="215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65125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sz="215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298" name="Google Shape;298;p21"/>
          <p:cNvSpPr txBox="1">
            <a:spLocks noGrp="1"/>
          </p:cNvSpPr>
          <p:nvPr>
            <p:ph type="body" idx="4"/>
          </p:nvPr>
        </p:nvSpPr>
        <p:spPr>
          <a:xfrm>
            <a:off x="13328038" y="2871686"/>
            <a:ext cx="3645900" cy="9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65125" algn="ctr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sz="215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65125" algn="ctr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–"/>
              <a:defRPr sz="215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65125" algn="ctr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sz="215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65125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–"/>
              <a:defRPr sz="215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65125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»"/>
              <a:defRPr sz="215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65125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sz="215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65125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sz="215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65125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sz="215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65125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sz="215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299" name="Google Shape;299;p21"/>
          <p:cNvSpPr txBox="1">
            <a:spLocks noGrp="1"/>
          </p:cNvSpPr>
          <p:nvPr>
            <p:ph type="subTitle" idx="5"/>
          </p:nvPr>
        </p:nvSpPr>
        <p:spPr>
          <a:xfrm>
            <a:off x="1454825" y="6996450"/>
            <a:ext cx="3248100" cy="492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tamaran"/>
              <a:buNone/>
              <a:defRPr sz="3000" b="1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lvl="1" algn="ctr" rtl="0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50"/>
              <a:buFont typeface="Catamaran"/>
              <a:buNone/>
              <a:defRPr sz="285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lvl="2" algn="ctr" rtl="0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850"/>
              <a:buFont typeface="Catamaran"/>
              <a:buNone/>
              <a:defRPr sz="285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lvl="3" algn="ctr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850"/>
              <a:buFont typeface="Catamaran"/>
              <a:buNone/>
              <a:defRPr sz="285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lvl="4" algn="ctr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850"/>
              <a:buFont typeface="Catamaran"/>
              <a:buNone/>
              <a:defRPr sz="285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lvl="5" algn="ctr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850"/>
              <a:buFont typeface="Catamaran"/>
              <a:buNone/>
              <a:defRPr sz="285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lvl="6" algn="ctr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850"/>
              <a:buFont typeface="Catamaran"/>
              <a:buNone/>
              <a:defRPr sz="285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lvl="7" algn="ctr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850"/>
              <a:buFont typeface="Catamaran"/>
              <a:buNone/>
              <a:defRPr sz="285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lvl="8" algn="ctr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850"/>
              <a:buFont typeface="Catamaran"/>
              <a:buNone/>
              <a:defRPr sz="285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endParaRPr/>
          </a:p>
        </p:txBody>
      </p:sp>
      <p:sp>
        <p:nvSpPr>
          <p:cNvPr id="300" name="Google Shape;300;p21"/>
          <p:cNvSpPr txBox="1">
            <a:spLocks noGrp="1"/>
          </p:cNvSpPr>
          <p:nvPr>
            <p:ph type="subTitle" idx="6"/>
          </p:nvPr>
        </p:nvSpPr>
        <p:spPr>
          <a:xfrm>
            <a:off x="1345050" y="7631375"/>
            <a:ext cx="3467700" cy="338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640"/>
              </a:spcBef>
              <a:spcAft>
                <a:spcPts val="0"/>
              </a:spcAft>
              <a:buSzPts val="2150"/>
              <a:buNone/>
              <a:defRPr/>
            </a:lvl1pPr>
            <a:lvl2pPr lvl="1" algn="ctr" rtl="0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50"/>
              <a:buFont typeface="Catamaran"/>
              <a:buNone/>
              <a:defRPr sz="285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lvl="2" algn="ctr" rtl="0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850"/>
              <a:buFont typeface="Catamaran"/>
              <a:buNone/>
              <a:defRPr sz="285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lvl="3" algn="ctr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850"/>
              <a:buFont typeface="Catamaran"/>
              <a:buNone/>
              <a:defRPr sz="285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lvl="4" algn="ctr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850"/>
              <a:buFont typeface="Catamaran"/>
              <a:buNone/>
              <a:defRPr sz="285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lvl="5" algn="ctr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850"/>
              <a:buFont typeface="Catamaran"/>
              <a:buNone/>
              <a:defRPr sz="285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lvl="6" algn="ctr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850"/>
              <a:buFont typeface="Catamaran"/>
              <a:buNone/>
              <a:defRPr sz="285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lvl="7" algn="ctr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850"/>
              <a:buFont typeface="Catamaran"/>
              <a:buNone/>
              <a:defRPr sz="285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lvl="8" algn="ctr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850"/>
              <a:buFont typeface="Catamaran"/>
              <a:buNone/>
              <a:defRPr sz="285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endParaRPr/>
          </a:p>
        </p:txBody>
      </p:sp>
      <p:sp>
        <p:nvSpPr>
          <p:cNvPr id="301" name="Google Shape;301;p21"/>
          <p:cNvSpPr txBox="1">
            <a:spLocks noGrp="1"/>
          </p:cNvSpPr>
          <p:nvPr>
            <p:ph type="subTitle" idx="7"/>
          </p:nvPr>
        </p:nvSpPr>
        <p:spPr>
          <a:xfrm>
            <a:off x="5517625" y="6996450"/>
            <a:ext cx="3248100" cy="492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tamaran"/>
              <a:buNone/>
              <a:defRPr sz="3000" b="1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lvl="1" algn="ctr" rtl="0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50"/>
              <a:buFont typeface="Catamaran"/>
              <a:buNone/>
              <a:defRPr sz="285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lvl="2" algn="ctr" rtl="0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850"/>
              <a:buFont typeface="Catamaran"/>
              <a:buNone/>
              <a:defRPr sz="285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lvl="3" algn="ctr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850"/>
              <a:buFont typeface="Catamaran"/>
              <a:buNone/>
              <a:defRPr sz="285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lvl="4" algn="ctr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850"/>
              <a:buFont typeface="Catamaran"/>
              <a:buNone/>
              <a:defRPr sz="285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lvl="5" algn="ctr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850"/>
              <a:buFont typeface="Catamaran"/>
              <a:buNone/>
              <a:defRPr sz="285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lvl="6" algn="ctr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850"/>
              <a:buFont typeface="Catamaran"/>
              <a:buNone/>
              <a:defRPr sz="285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lvl="7" algn="ctr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850"/>
              <a:buFont typeface="Catamaran"/>
              <a:buNone/>
              <a:defRPr sz="285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lvl="8" algn="ctr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850"/>
              <a:buFont typeface="Catamaran"/>
              <a:buNone/>
              <a:defRPr sz="285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endParaRPr/>
          </a:p>
        </p:txBody>
      </p:sp>
      <p:sp>
        <p:nvSpPr>
          <p:cNvPr id="302" name="Google Shape;302;p21"/>
          <p:cNvSpPr txBox="1">
            <a:spLocks noGrp="1"/>
          </p:cNvSpPr>
          <p:nvPr>
            <p:ph type="subTitle" idx="8"/>
          </p:nvPr>
        </p:nvSpPr>
        <p:spPr>
          <a:xfrm>
            <a:off x="5407850" y="7631375"/>
            <a:ext cx="3467700" cy="338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640"/>
              </a:spcBef>
              <a:spcAft>
                <a:spcPts val="0"/>
              </a:spcAft>
              <a:buSzPts val="2150"/>
              <a:buNone/>
              <a:defRPr/>
            </a:lvl1pPr>
            <a:lvl2pPr lvl="1" algn="ctr" rtl="0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50"/>
              <a:buFont typeface="Catamaran"/>
              <a:buNone/>
              <a:defRPr sz="285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lvl="2" algn="ctr" rtl="0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850"/>
              <a:buFont typeface="Catamaran"/>
              <a:buNone/>
              <a:defRPr sz="285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lvl="3" algn="ctr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850"/>
              <a:buFont typeface="Catamaran"/>
              <a:buNone/>
              <a:defRPr sz="285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lvl="4" algn="ctr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850"/>
              <a:buFont typeface="Catamaran"/>
              <a:buNone/>
              <a:defRPr sz="285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lvl="5" algn="ctr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850"/>
              <a:buFont typeface="Catamaran"/>
              <a:buNone/>
              <a:defRPr sz="285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lvl="6" algn="ctr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850"/>
              <a:buFont typeface="Catamaran"/>
              <a:buNone/>
              <a:defRPr sz="285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lvl="7" algn="ctr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850"/>
              <a:buFont typeface="Catamaran"/>
              <a:buNone/>
              <a:defRPr sz="285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lvl="8" algn="ctr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850"/>
              <a:buFont typeface="Catamaran"/>
              <a:buNone/>
              <a:defRPr sz="285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endParaRPr/>
          </a:p>
        </p:txBody>
      </p:sp>
      <p:sp>
        <p:nvSpPr>
          <p:cNvPr id="303" name="Google Shape;303;p21"/>
          <p:cNvSpPr txBox="1">
            <a:spLocks noGrp="1"/>
          </p:cNvSpPr>
          <p:nvPr>
            <p:ph type="subTitle" idx="9"/>
          </p:nvPr>
        </p:nvSpPr>
        <p:spPr>
          <a:xfrm>
            <a:off x="9512750" y="6996450"/>
            <a:ext cx="3248100" cy="492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tamaran"/>
              <a:buNone/>
              <a:defRPr sz="3000" b="1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lvl="1" algn="ctr" rtl="0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50"/>
              <a:buFont typeface="Catamaran"/>
              <a:buNone/>
              <a:defRPr sz="285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lvl="2" algn="ctr" rtl="0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850"/>
              <a:buFont typeface="Catamaran"/>
              <a:buNone/>
              <a:defRPr sz="285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lvl="3" algn="ctr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850"/>
              <a:buFont typeface="Catamaran"/>
              <a:buNone/>
              <a:defRPr sz="285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lvl="4" algn="ctr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850"/>
              <a:buFont typeface="Catamaran"/>
              <a:buNone/>
              <a:defRPr sz="285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lvl="5" algn="ctr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850"/>
              <a:buFont typeface="Catamaran"/>
              <a:buNone/>
              <a:defRPr sz="285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lvl="6" algn="ctr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850"/>
              <a:buFont typeface="Catamaran"/>
              <a:buNone/>
              <a:defRPr sz="285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lvl="7" algn="ctr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850"/>
              <a:buFont typeface="Catamaran"/>
              <a:buNone/>
              <a:defRPr sz="285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lvl="8" algn="ctr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850"/>
              <a:buFont typeface="Catamaran"/>
              <a:buNone/>
              <a:defRPr sz="285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endParaRPr/>
          </a:p>
        </p:txBody>
      </p:sp>
      <p:sp>
        <p:nvSpPr>
          <p:cNvPr id="304" name="Google Shape;304;p21"/>
          <p:cNvSpPr txBox="1">
            <a:spLocks noGrp="1"/>
          </p:cNvSpPr>
          <p:nvPr>
            <p:ph type="subTitle" idx="13"/>
          </p:nvPr>
        </p:nvSpPr>
        <p:spPr>
          <a:xfrm>
            <a:off x="9402975" y="7631375"/>
            <a:ext cx="3467700" cy="338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640"/>
              </a:spcBef>
              <a:spcAft>
                <a:spcPts val="0"/>
              </a:spcAft>
              <a:buSzPts val="2150"/>
              <a:buNone/>
              <a:defRPr/>
            </a:lvl1pPr>
            <a:lvl2pPr lvl="1" algn="ctr" rtl="0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50"/>
              <a:buFont typeface="Catamaran"/>
              <a:buNone/>
              <a:defRPr sz="285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lvl="2" algn="ctr" rtl="0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850"/>
              <a:buFont typeface="Catamaran"/>
              <a:buNone/>
              <a:defRPr sz="285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lvl="3" algn="ctr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850"/>
              <a:buFont typeface="Catamaran"/>
              <a:buNone/>
              <a:defRPr sz="285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lvl="4" algn="ctr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850"/>
              <a:buFont typeface="Catamaran"/>
              <a:buNone/>
              <a:defRPr sz="285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lvl="5" algn="ctr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850"/>
              <a:buFont typeface="Catamaran"/>
              <a:buNone/>
              <a:defRPr sz="285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lvl="6" algn="ctr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850"/>
              <a:buFont typeface="Catamaran"/>
              <a:buNone/>
              <a:defRPr sz="285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lvl="7" algn="ctr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850"/>
              <a:buFont typeface="Catamaran"/>
              <a:buNone/>
              <a:defRPr sz="285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lvl="8" algn="ctr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850"/>
              <a:buFont typeface="Catamaran"/>
              <a:buNone/>
              <a:defRPr sz="285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endParaRPr/>
          </a:p>
        </p:txBody>
      </p:sp>
      <p:sp>
        <p:nvSpPr>
          <p:cNvPr id="305" name="Google Shape;305;p21"/>
          <p:cNvSpPr txBox="1">
            <a:spLocks noGrp="1"/>
          </p:cNvSpPr>
          <p:nvPr>
            <p:ph type="subTitle" idx="14"/>
          </p:nvPr>
        </p:nvSpPr>
        <p:spPr>
          <a:xfrm>
            <a:off x="13543963" y="6996450"/>
            <a:ext cx="3248100" cy="492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tamaran"/>
              <a:buNone/>
              <a:defRPr sz="3000" b="1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lvl="1" algn="ctr" rtl="0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50"/>
              <a:buFont typeface="Catamaran"/>
              <a:buNone/>
              <a:defRPr sz="285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lvl="2" algn="ctr" rtl="0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850"/>
              <a:buFont typeface="Catamaran"/>
              <a:buNone/>
              <a:defRPr sz="285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lvl="3" algn="ctr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850"/>
              <a:buFont typeface="Catamaran"/>
              <a:buNone/>
              <a:defRPr sz="285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lvl="4" algn="ctr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850"/>
              <a:buFont typeface="Catamaran"/>
              <a:buNone/>
              <a:defRPr sz="285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lvl="5" algn="ctr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850"/>
              <a:buFont typeface="Catamaran"/>
              <a:buNone/>
              <a:defRPr sz="285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lvl="6" algn="ctr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850"/>
              <a:buFont typeface="Catamaran"/>
              <a:buNone/>
              <a:defRPr sz="285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lvl="7" algn="ctr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850"/>
              <a:buFont typeface="Catamaran"/>
              <a:buNone/>
              <a:defRPr sz="285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lvl="8" algn="ctr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850"/>
              <a:buFont typeface="Catamaran"/>
              <a:buNone/>
              <a:defRPr sz="285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endParaRPr/>
          </a:p>
        </p:txBody>
      </p:sp>
      <p:sp>
        <p:nvSpPr>
          <p:cNvPr id="306" name="Google Shape;306;p21"/>
          <p:cNvSpPr txBox="1">
            <a:spLocks noGrp="1"/>
          </p:cNvSpPr>
          <p:nvPr>
            <p:ph type="subTitle" idx="15"/>
          </p:nvPr>
        </p:nvSpPr>
        <p:spPr>
          <a:xfrm>
            <a:off x="13434188" y="7631375"/>
            <a:ext cx="3467700" cy="338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640"/>
              </a:spcBef>
              <a:spcAft>
                <a:spcPts val="0"/>
              </a:spcAft>
              <a:buSzPts val="2150"/>
              <a:buNone/>
              <a:defRPr/>
            </a:lvl1pPr>
            <a:lvl2pPr lvl="1" algn="ctr" rtl="0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50"/>
              <a:buFont typeface="Catamaran"/>
              <a:buNone/>
              <a:defRPr sz="285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lvl="2" algn="ctr" rtl="0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850"/>
              <a:buFont typeface="Catamaran"/>
              <a:buNone/>
              <a:defRPr sz="285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lvl="3" algn="ctr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850"/>
              <a:buFont typeface="Catamaran"/>
              <a:buNone/>
              <a:defRPr sz="285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lvl="4" algn="ctr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850"/>
              <a:buFont typeface="Catamaran"/>
              <a:buNone/>
              <a:defRPr sz="285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lvl="5" algn="ctr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850"/>
              <a:buFont typeface="Catamaran"/>
              <a:buNone/>
              <a:defRPr sz="285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lvl="6" algn="ctr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850"/>
              <a:buFont typeface="Catamaran"/>
              <a:buNone/>
              <a:defRPr sz="285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lvl="7" algn="ctr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850"/>
              <a:buFont typeface="Catamaran"/>
              <a:buNone/>
              <a:defRPr sz="285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lvl="8" algn="ctr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850"/>
              <a:buFont typeface="Catamaran"/>
              <a:buNone/>
              <a:defRPr sz="285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CUSTOM">
    <p:bg>
      <p:bgPr>
        <a:solidFill>
          <a:srgbClr val="D8E37D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5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55825" y="3120426"/>
            <a:ext cx="5926426" cy="6294436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4"/>
          <p:cNvSpPr/>
          <p:nvPr/>
        </p:nvSpPr>
        <p:spPr>
          <a:xfrm>
            <a:off x="9596068" y="3720783"/>
            <a:ext cx="11235031" cy="996774"/>
          </a:xfrm>
          <a:custGeom>
            <a:avLst/>
            <a:gdLst/>
            <a:ahLst/>
            <a:cxnLst/>
            <a:rect l="l" t="t" r="r" b="b"/>
            <a:pathLst>
              <a:path w="2959001" h="262523" extrusionOk="0">
                <a:moveTo>
                  <a:pt x="35144" y="0"/>
                </a:moveTo>
                <a:lnTo>
                  <a:pt x="2923857" y="0"/>
                </a:lnTo>
                <a:cubicBezTo>
                  <a:pt x="2943266" y="0"/>
                  <a:pt x="2959001" y="15734"/>
                  <a:pt x="2959001" y="35144"/>
                </a:cubicBezTo>
                <a:lnTo>
                  <a:pt x="2959001" y="227379"/>
                </a:lnTo>
                <a:cubicBezTo>
                  <a:pt x="2959001" y="246789"/>
                  <a:pt x="2943266" y="262523"/>
                  <a:pt x="2923857" y="262523"/>
                </a:cubicBezTo>
                <a:lnTo>
                  <a:pt x="35144" y="262523"/>
                </a:lnTo>
                <a:cubicBezTo>
                  <a:pt x="15734" y="262523"/>
                  <a:pt x="0" y="246789"/>
                  <a:pt x="0" y="227379"/>
                </a:cubicBezTo>
                <a:lnTo>
                  <a:pt x="0" y="35144"/>
                </a:lnTo>
                <a:cubicBezTo>
                  <a:pt x="0" y="15734"/>
                  <a:pt x="15734" y="0"/>
                  <a:pt x="3514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4"/>
          <p:cNvSpPr/>
          <p:nvPr/>
        </p:nvSpPr>
        <p:spPr>
          <a:xfrm>
            <a:off x="10141188" y="5116708"/>
            <a:ext cx="10689906" cy="996774"/>
          </a:xfrm>
          <a:custGeom>
            <a:avLst/>
            <a:gdLst/>
            <a:ahLst/>
            <a:cxnLst/>
            <a:rect l="l" t="t" r="r" b="b"/>
            <a:pathLst>
              <a:path w="2815430" h="262523" extrusionOk="0">
                <a:moveTo>
                  <a:pt x="36936" y="0"/>
                </a:moveTo>
                <a:lnTo>
                  <a:pt x="2778494" y="0"/>
                </a:lnTo>
                <a:cubicBezTo>
                  <a:pt x="2788290" y="0"/>
                  <a:pt x="2797685" y="3891"/>
                  <a:pt x="2804612" y="10818"/>
                </a:cubicBezTo>
                <a:cubicBezTo>
                  <a:pt x="2811538" y="17745"/>
                  <a:pt x="2815430" y="27140"/>
                  <a:pt x="2815430" y="36936"/>
                </a:cubicBezTo>
                <a:lnTo>
                  <a:pt x="2815430" y="225587"/>
                </a:lnTo>
                <a:cubicBezTo>
                  <a:pt x="2815430" y="245986"/>
                  <a:pt x="2798893" y="262523"/>
                  <a:pt x="2778494" y="262523"/>
                </a:cubicBezTo>
                <a:lnTo>
                  <a:pt x="36936" y="262523"/>
                </a:lnTo>
                <a:cubicBezTo>
                  <a:pt x="16537" y="262523"/>
                  <a:pt x="0" y="245986"/>
                  <a:pt x="0" y="225587"/>
                </a:cubicBezTo>
                <a:lnTo>
                  <a:pt x="0" y="36936"/>
                </a:lnTo>
                <a:cubicBezTo>
                  <a:pt x="0" y="16537"/>
                  <a:pt x="16537" y="0"/>
                  <a:pt x="3693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4"/>
          <p:cNvSpPr/>
          <p:nvPr/>
        </p:nvSpPr>
        <p:spPr>
          <a:xfrm>
            <a:off x="7435051" y="6512633"/>
            <a:ext cx="13396063" cy="996774"/>
          </a:xfrm>
          <a:custGeom>
            <a:avLst/>
            <a:gdLst/>
            <a:ahLst/>
            <a:cxnLst/>
            <a:rect l="l" t="t" r="r" b="b"/>
            <a:pathLst>
              <a:path w="3528158" h="262523" extrusionOk="0">
                <a:moveTo>
                  <a:pt x="29474" y="0"/>
                </a:moveTo>
                <a:lnTo>
                  <a:pt x="3498683" y="0"/>
                </a:lnTo>
                <a:cubicBezTo>
                  <a:pt x="3514961" y="0"/>
                  <a:pt x="3528158" y="13196"/>
                  <a:pt x="3528158" y="29474"/>
                </a:cubicBezTo>
                <a:lnTo>
                  <a:pt x="3528158" y="233049"/>
                </a:lnTo>
                <a:cubicBezTo>
                  <a:pt x="3528158" y="249327"/>
                  <a:pt x="3514961" y="262523"/>
                  <a:pt x="3498683" y="262523"/>
                </a:cubicBezTo>
                <a:lnTo>
                  <a:pt x="29474" y="262523"/>
                </a:lnTo>
                <a:cubicBezTo>
                  <a:pt x="13196" y="262523"/>
                  <a:pt x="0" y="249327"/>
                  <a:pt x="0" y="233049"/>
                </a:cubicBezTo>
                <a:lnTo>
                  <a:pt x="0" y="29474"/>
                </a:lnTo>
                <a:cubicBezTo>
                  <a:pt x="0" y="13196"/>
                  <a:pt x="13196" y="0"/>
                  <a:pt x="2947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4"/>
          <p:cNvSpPr/>
          <p:nvPr/>
        </p:nvSpPr>
        <p:spPr>
          <a:xfrm>
            <a:off x="7902195" y="7908559"/>
            <a:ext cx="12928915" cy="996774"/>
          </a:xfrm>
          <a:custGeom>
            <a:avLst/>
            <a:gdLst/>
            <a:ahLst/>
            <a:cxnLst/>
            <a:rect l="l" t="t" r="r" b="b"/>
            <a:pathLst>
              <a:path w="3405124" h="262523" extrusionOk="0">
                <a:moveTo>
                  <a:pt x="30539" y="0"/>
                </a:moveTo>
                <a:lnTo>
                  <a:pt x="3374584" y="0"/>
                </a:lnTo>
                <a:cubicBezTo>
                  <a:pt x="3382684" y="0"/>
                  <a:pt x="3390452" y="3218"/>
                  <a:pt x="3396179" y="8945"/>
                </a:cubicBezTo>
                <a:cubicBezTo>
                  <a:pt x="3401906" y="14672"/>
                  <a:pt x="3405124" y="22440"/>
                  <a:pt x="3405124" y="30539"/>
                </a:cubicBezTo>
                <a:lnTo>
                  <a:pt x="3405124" y="231984"/>
                </a:lnTo>
                <a:cubicBezTo>
                  <a:pt x="3405124" y="240083"/>
                  <a:pt x="3401906" y="247851"/>
                  <a:pt x="3396179" y="253578"/>
                </a:cubicBezTo>
                <a:cubicBezTo>
                  <a:pt x="3390452" y="259305"/>
                  <a:pt x="3382684" y="262523"/>
                  <a:pt x="3374584" y="262523"/>
                </a:cubicBezTo>
                <a:lnTo>
                  <a:pt x="30539" y="262523"/>
                </a:lnTo>
                <a:cubicBezTo>
                  <a:pt x="22440" y="262523"/>
                  <a:pt x="14672" y="259305"/>
                  <a:pt x="8945" y="253578"/>
                </a:cubicBezTo>
                <a:cubicBezTo>
                  <a:pt x="3218" y="247851"/>
                  <a:pt x="0" y="240083"/>
                  <a:pt x="0" y="231984"/>
                </a:cubicBezTo>
                <a:lnTo>
                  <a:pt x="0" y="30539"/>
                </a:lnTo>
                <a:cubicBezTo>
                  <a:pt x="0" y="22440"/>
                  <a:pt x="3218" y="14672"/>
                  <a:pt x="8945" y="8945"/>
                </a:cubicBezTo>
                <a:cubicBezTo>
                  <a:pt x="14672" y="3218"/>
                  <a:pt x="22440" y="0"/>
                  <a:pt x="3053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529175" y="917058"/>
            <a:ext cx="17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950"/>
              <a:buFont typeface="Catamaran"/>
              <a:buNone/>
              <a:defRPr sz="1095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subTitle" idx="1"/>
          </p:nvPr>
        </p:nvSpPr>
        <p:spPr>
          <a:xfrm>
            <a:off x="14473850" y="3872050"/>
            <a:ext cx="2434500" cy="523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 rtl="0">
              <a:lnSpc>
                <a:spcPct val="202000"/>
              </a:lnSpc>
              <a:spcBef>
                <a:spcPts val="640"/>
              </a:spcBef>
              <a:spcAft>
                <a:spcPts val="0"/>
              </a:spcAft>
              <a:buSzPts val="4400"/>
              <a:buNone/>
              <a:defRPr sz="4400"/>
            </a:lvl1pPr>
            <a:lvl2pPr lvl="1" algn="r" rtl="0">
              <a:lnSpc>
                <a:spcPct val="203000"/>
              </a:lnSpc>
              <a:spcBef>
                <a:spcPts val="640"/>
              </a:spcBef>
              <a:spcAft>
                <a:spcPts val="0"/>
              </a:spcAft>
              <a:buSzPts val="2150"/>
              <a:buNone/>
              <a:defRPr/>
            </a:lvl2pPr>
            <a:lvl3pPr lvl="2" algn="r" rtl="0">
              <a:lnSpc>
                <a:spcPct val="203000"/>
              </a:lnSpc>
              <a:spcBef>
                <a:spcPts val="640"/>
              </a:spcBef>
              <a:spcAft>
                <a:spcPts val="0"/>
              </a:spcAft>
              <a:buSzPts val="2150"/>
              <a:buNone/>
              <a:defRPr/>
            </a:lvl3pPr>
            <a:lvl4pPr lvl="3" algn="r" rtl="0">
              <a:lnSpc>
                <a:spcPct val="203000"/>
              </a:lnSpc>
              <a:spcBef>
                <a:spcPts val="640"/>
              </a:spcBef>
              <a:spcAft>
                <a:spcPts val="0"/>
              </a:spcAft>
              <a:buSzPts val="2150"/>
              <a:buNone/>
              <a:defRPr/>
            </a:lvl4pPr>
            <a:lvl5pPr lvl="4" algn="r" rtl="0">
              <a:lnSpc>
                <a:spcPct val="203000"/>
              </a:lnSpc>
              <a:spcBef>
                <a:spcPts val="640"/>
              </a:spcBef>
              <a:spcAft>
                <a:spcPts val="0"/>
              </a:spcAft>
              <a:buSzPts val="2150"/>
              <a:buNone/>
              <a:defRPr/>
            </a:lvl5pPr>
            <a:lvl6pPr lvl="5" algn="r" rtl="0">
              <a:lnSpc>
                <a:spcPct val="203000"/>
              </a:lnSpc>
              <a:spcBef>
                <a:spcPts val="640"/>
              </a:spcBef>
              <a:spcAft>
                <a:spcPts val="0"/>
              </a:spcAft>
              <a:buSzPts val="2150"/>
              <a:buNone/>
              <a:defRPr/>
            </a:lvl6pPr>
            <a:lvl7pPr lvl="6" algn="r" rtl="0">
              <a:lnSpc>
                <a:spcPct val="203000"/>
              </a:lnSpc>
              <a:spcBef>
                <a:spcPts val="640"/>
              </a:spcBef>
              <a:spcAft>
                <a:spcPts val="0"/>
              </a:spcAft>
              <a:buSzPts val="2150"/>
              <a:buNone/>
              <a:defRPr/>
            </a:lvl7pPr>
            <a:lvl8pPr lvl="7" algn="r" rtl="0">
              <a:lnSpc>
                <a:spcPct val="203000"/>
              </a:lnSpc>
              <a:spcBef>
                <a:spcPts val="640"/>
              </a:spcBef>
              <a:spcAft>
                <a:spcPts val="0"/>
              </a:spcAft>
              <a:buSzPts val="2150"/>
              <a:buNone/>
              <a:defRPr/>
            </a:lvl8pPr>
            <a:lvl9pPr lvl="8" algn="r" rtl="0">
              <a:lnSpc>
                <a:spcPct val="203000"/>
              </a:lnSpc>
              <a:spcBef>
                <a:spcPts val="640"/>
              </a:spcBef>
              <a:spcAft>
                <a:spcPts val="0"/>
              </a:spcAft>
              <a:buSzPts val="215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2">
  <p:cSld name="CUSTOM_1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96650" y="4508726"/>
            <a:ext cx="7593799" cy="5780913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5"/>
          <p:cNvSpPr/>
          <p:nvPr/>
        </p:nvSpPr>
        <p:spPr>
          <a:xfrm>
            <a:off x="9346918" y="586443"/>
            <a:ext cx="769655" cy="1872384"/>
          </a:xfrm>
          <a:custGeom>
            <a:avLst/>
            <a:gdLst/>
            <a:ahLst/>
            <a:cxnLst/>
            <a:rect l="l" t="t" r="r" b="b"/>
            <a:pathLst>
              <a:path w="202674" h="493057" extrusionOk="0">
                <a:moveTo>
                  <a:pt x="101337" y="0"/>
                </a:moveTo>
                <a:lnTo>
                  <a:pt x="101337" y="0"/>
                </a:lnTo>
                <a:cubicBezTo>
                  <a:pt x="157304" y="0"/>
                  <a:pt x="202674" y="45370"/>
                  <a:pt x="202674" y="101337"/>
                </a:cubicBezTo>
                <a:lnTo>
                  <a:pt x="202674" y="391720"/>
                </a:lnTo>
                <a:cubicBezTo>
                  <a:pt x="202674" y="418596"/>
                  <a:pt x="191998" y="444371"/>
                  <a:pt x="172993" y="463376"/>
                </a:cubicBezTo>
                <a:cubicBezTo>
                  <a:pt x="153989" y="482380"/>
                  <a:pt x="128213" y="493057"/>
                  <a:pt x="101337" y="493057"/>
                </a:cubicBezTo>
                <a:lnTo>
                  <a:pt x="101337" y="493057"/>
                </a:lnTo>
                <a:cubicBezTo>
                  <a:pt x="74461" y="493057"/>
                  <a:pt x="48685" y="482380"/>
                  <a:pt x="29681" y="463376"/>
                </a:cubicBezTo>
                <a:cubicBezTo>
                  <a:pt x="10677" y="444371"/>
                  <a:pt x="0" y="418596"/>
                  <a:pt x="0" y="391720"/>
                </a:cubicBezTo>
                <a:lnTo>
                  <a:pt x="0" y="101337"/>
                </a:lnTo>
                <a:cubicBezTo>
                  <a:pt x="0" y="74461"/>
                  <a:pt x="10677" y="48685"/>
                  <a:pt x="29681" y="29681"/>
                </a:cubicBezTo>
                <a:cubicBezTo>
                  <a:pt x="48685" y="10677"/>
                  <a:pt x="74461" y="0"/>
                  <a:pt x="10133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5"/>
          <p:cNvSpPr/>
          <p:nvPr/>
        </p:nvSpPr>
        <p:spPr>
          <a:xfrm>
            <a:off x="9346918" y="2990700"/>
            <a:ext cx="769655" cy="1872384"/>
          </a:xfrm>
          <a:custGeom>
            <a:avLst/>
            <a:gdLst/>
            <a:ahLst/>
            <a:cxnLst/>
            <a:rect l="l" t="t" r="r" b="b"/>
            <a:pathLst>
              <a:path w="202674" h="493057" extrusionOk="0">
                <a:moveTo>
                  <a:pt x="101337" y="0"/>
                </a:moveTo>
                <a:lnTo>
                  <a:pt x="101337" y="0"/>
                </a:lnTo>
                <a:cubicBezTo>
                  <a:pt x="157304" y="0"/>
                  <a:pt x="202674" y="45370"/>
                  <a:pt x="202674" y="101337"/>
                </a:cubicBezTo>
                <a:lnTo>
                  <a:pt x="202674" y="391720"/>
                </a:lnTo>
                <a:cubicBezTo>
                  <a:pt x="202674" y="418596"/>
                  <a:pt x="191998" y="444371"/>
                  <a:pt x="172993" y="463376"/>
                </a:cubicBezTo>
                <a:cubicBezTo>
                  <a:pt x="153989" y="482380"/>
                  <a:pt x="128213" y="493057"/>
                  <a:pt x="101337" y="493057"/>
                </a:cubicBezTo>
                <a:lnTo>
                  <a:pt x="101337" y="493057"/>
                </a:lnTo>
                <a:cubicBezTo>
                  <a:pt x="74461" y="493057"/>
                  <a:pt x="48685" y="482380"/>
                  <a:pt x="29681" y="463376"/>
                </a:cubicBezTo>
                <a:cubicBezTo>
                  <a:pt x="10677" y="444371"/>
                  <a:pt x="0" y="418596"/>
                  <a:pt x="0" y="391720"/>
                </a:cubicBezTo>
                <a:lnTo>
                  <a:pt x="0" y="101337"/>
                </a:lnTo>
                <a:cubicBezTo>
                  <a:pt x="0" y="74461"/>
                  <a:pt x="10677" y="48685"/>
                  <a:pt x="29681" y="29681"/>
                </a:cubicBezTo>
                <a:cubicBezTo>
                  <a:pt x="48685" y="10677"/>
                  <a:pt x="74461" y="0"/>
                  <a:pt x="10133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9346918" y="5394958"/>
            <a:ext cx="769655" cy="1872384"/>
          </a:xfrm>
          <a:custGeom>
            <a:avLst/>
            <a:gdLst/>
            <a:ahLst/>
            <a:cxnLst/>
            <a:rect l="l" t="t" r="r" b="b"/>
            <a:pathLst>
              <a:path w="202674" h="493057" extrusionOk="0">
                <a:moveTo>
                  <a:pt x="101337" y="0"/>
                </a:moveTo>
                <a:lnTo>
                  <a:pt x="101337" y="0"/>
                </a:lnTo>
                <a:cubicBezTo>
                  <a:pt x="157304" y="0"/>
                  <a:pt x="202674" y="45370"/>
                  <a:pt x="202674" y="101337"/>
                </a:cubicBezTo>
                <a:lnTo>
                  <a:pt x="202674" y="391720"/>
                </a:lnTo>
                <a:cubicBezTo>
                  <a:pt x="202674" y="418596"/>
                  <a:pt x="191998" y="444371"/>
                  <a:pt x="172993" y="463376"/>
                </a:cubicBezTo>
                <a:cubicBezTo>
                  <a:pt x="153989" y="482380"/>
                  <a:pt x="128213" y="493057"/>
                  <a:pt x="101337" y="493057"/>
                </a:cubicBezTo>
                <a:lnTo>
                  <a:pt x="101337" y="493057"/>
                </a:lnTo>
                <a:cubicBezTo>
                  <a:pt x="74461" y="493057"/>
                  <a:pt x="48685" y="482380"/>
                  <a:pt x="29681" y="463376"/>
                </a:cubicBezTo>
                <a:cubicBezTo>
                  <a:pt x="10677" y="444371"/>
                  <a:pt x="0" y="418596"/>
                  <a:pt x="0" y="391720"/>
                </a:cubicBezTo>
                <a:lnTo>
                  <a:pt x="0" y="101337"/>
                </a:lnTo>
                <a:cubicBezTo>
                  <a:pt x="0" y="74461"/>
                  <a:pt x="10677" y="48685"/>
                  <a:pt x="29681" y="29681"/>
                </a:cubicBezTo>
                <a:cubicBezTo>
                  <a:pt x="48685" y="10677"/>
                  <a:pt x="74461" y="0"/>
                  <a:pt x="10133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5"/>
          <p:cNvSpPr/>
          <p:nvPr/>
        </p:nvSpPr>
        <p:spPr>
          <a:xfrm>
            <a:off x="9346918" y="7799215"/>
            <a:ext cx="769655" cy="1872384"/>
          </a:xfrm>
          <a:custGeom>
            <a:avLst/>
            <a:gdLst/>
            <a:ahLst/>
            <a:cxnLst/>
            <a:rect l="l" t="t" r="r" b="b"/>
            <a:pathLst>
              <a:path w="202674" h="493057" extrusionOk="0">
                <a:moveTo>
                  <a:pt x="101337" y="0"/>
                </a:moveTo>
                <a:lnTo>
                  <a:pt x="101337" y="0"/>
                </a:lnTo>
                <a:cubicBezTo>
                  <a:pt x="157304" y="0"/>
                  <a:pt x="202674" y="45370"/>
                  <a:pt x="202674" y="101337"/>
                </a:cubicBezTo>
                <a:lnTo>
                  <a:pt x="202674" y="391720"/>
                </a:lnTo>
                <a:cubicBezTo>
                  <a:pt x="202674" y="418596"/>
                  <a:pt x="191998" y="444371"/>
                  <a:pt x="172993" y="463376"/>
                </a:cubicBezTo>
                <a:cubicBezTo>
                  <a:pt x="153989" y="482380"/>
                  <a:pt x="128213" y="493057"/>
                  <a:pt x="101337" y="493057"/>
                </a:cubicBezTo>
                <a:lnTo>
                  <a:pt x="101337" y="493057"/>
                </a:lnTo>
                <a:cubicBezTo>
                  <a:pt x="74461" y="493057"/>
                  <a:pt x="48685" y="482380"/>
                  <a:pt x="29681" y="463376"/>
                </a:cubicBezTo>
                <a:cubicBezTo>
                  <a:pt x="10677" y="444371"/>
                  <a:pt x="0" y="418596"/>
                  <a:pt x="0" y="391720"/>
                </a:cubicBezTo>
                <a:lnTo>
                  <a:pt x="0" y="101337"/>
                </a:lnTo>
                <a:cubicBezTo>
                  <a:pt x="0" y="74461"/>
                  <a:pt x="10677" y="48685"/>
                  <a:pt x="29681" y="29681"/>
                </a:cubicBezTo>
                <a:cubicBezTo>
                  <a:pt x="48685" y="10677"/>
                  <a:pt x="74461" y="0"/>
                  <a:pt x="10133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5"/>
          <p:cNvSpPr txBox="1"/>
          <p:nvPr/>
        </p:nvSpPr>
        <p:spPr>
          <a:xfrm rot="-5400000">
            <a:off x="8759755" y="1300340"/>
            <a:ext cx="1983000" cy="4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8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87" b="1" i="0" u="none" strike="noStrike" cap="none">
                <a:solidFill>
                  <a:srgbClr val="000000"/>
                </a:solidFill>
                <a:latin typeface="Catamaran"/>
                <a:ea typeface="Catamaran"/>
                <a:cs typeface="Catamaran"/>
                <a:sym typeface="Catamaran"/>
              </a:rPr>
              <a:t>STEP 1</a:t>
            </a:r>
            <a:endParaRPr/>
          </a:p>
        </p:txBody>
      </p:sp>
      <p:sp>
        <p:nvSpPr>
          <p:cNvPr id="29" name="Google Shape;29;p5"/>
          <p:cNvSpPr txBox="1"/>
          <p:nvPr/>
        </p:nvSpPr>
        <p:spPr>
          <a:xfrm rot="-5400000">
            <a:off x="8759755" y="3714353"/>
            <a:ext cx="1983000" cy="4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8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87" b="1" i="0" u="none" strike="noStrike" cap="none">
                <a:solidFill>
                  <a:srgbClr val="000000"/>
                </a:solidFill>
                <a:latin typeface="Catamaran"/>
                <a:ea typeface="Catamaran"/>
                <a:cs typeface="Catamaran"/>
                <a:sym typeface="Catamaran"/>
              </a:rPr>
              <a:t>STEP 2</a:t>
            </a:r>
            <a:endParaRPr/>
          </a:p>
        </p:txBody>
      </p:sp>
      <p:sp>
        <p:nvSpPr>
          <p:cNvPr id="30" name="Google Shape;30;p5"/>
          <p:cNvSpPr txBox="1"/>
          <p:nvPr/>
        </p:nvSpPr>
        <p:spPr>
          <a:xfrm rot="-5400000">
            <a:off x="8759755" y="6128366"/>
            <a:ext cx="1983000" cy="4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8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87" b="1" i="0" u="none" strike="noStrike" cap="none">
                <a:solidFill>
                  <a:srgbClr val="000000"/>
                </a:solidFill>
                <a:latin typeface="Catamaran"/>
                <a:ea typeface="Catamaran"/>
                <a:cs typeface="Catamaran"/>
                <a:sym typeface="Catamaran"/>
              </a:rPr>
              <a:t>STEP 3</a:t>
            </a:r>
            <a:endParaRPr/>
          </a:p>
        </p:txBody>
      </p:sp>
      <p:sp>
        <p:nvSpPr>
          <p:cNvPr id="31" name="Google Shape;31;p5"/>
          <p:cNvSpPr txBox="1"/>
          <p:nvPr/>
        </p:nvSpPr>
        <p:spPr>
          <a:xfrm rot="-5400000">
            <a:off x="8759755" y="8542378"/>
            <a:ext cx="1983000" cy="4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8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87" b="1" i="0" u="none" strike="noStrike" cap="none">
                <a:solidFill>
                  <a:srgbClr val="000000"/>
                </a:solidFill>
                <a:latin typeface="Catamaran"/>
                <a:ea typeface="Catamaran"/>
                <a:cs typeface="Catamaran"/>
                <a:sym typeface="Catamaran"/>
              </a:rPr>
              <a:t>STEP 4</a:t>
            </a:r>
            <a:endParaRPr/>
          </a:p>
        </p:txBody>
      </p:sp>
      <p:sp>
        <p:nvSpPr>
          <p:cNvPr id="32" name="Google Shape;32;p5"/>
          <p:cNvSpPr txBox="1"/>
          <p:nvPr/>
        </p:nvSpPr>
        <p:spPr>
          <a:xfrm>
            <a:off x="10602221" y="3460717"/>
            <a:ext cx="24969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i="0" u="none" strike="noStrike" cap="none">
                <a:solidFill>
                  <a:srgbClr val="7789EF"/>
                </a:solidFill>
                <a:latin typeface="Catamaran"/>
                <a:ea typeface="Catamaran"/>
                <a:cs typeface="Catamaran"/>
                <a:sym typeface="Catamaran"/>
              </a:rPr>
              <a:t>HIRING INTERVIEW</a:t>
            </a:r>
            <a:endParaRPr/>
          </a:p>
        </p:txBody>
      </p:sp>
      <p:sp>
        <p:nvSpPr>
          <p:cNvPr id="33" name="Google Shape;33;p5"/>
          <p:cNvSpPr txBox="1"/>
          <p:nvPr/>
        </p:nvSpPr>
        <p:spPr>
          <a:xfrm>
            <a:off x="10602221" y="5843879"/>
            <a:ext cx="24969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i="0" u="none" strike="noStrike" cap="none">
                <a:solidFill>
                  <a:srgbClr val="7789EF"/>
                </a:solidFill>
                <a:latin typeface="Catamaran"/>
                <a:ea typeface="Catamaran"/>
                <a:cs typeface="Catamaran"/>
                <a:sym typeface="Catamaran"/>
              </a:rPr>
              <a:t>SKILLS ASSESSMENT</a:t>
            </a:r>
            <a:endParaRPr/>
          </a:p>
        </p:txBody>
      </p:sp>
      <p:sp>
        <p:nvSpPr>
          <p:cNvPr id="34" name="Google Shape;34;p5"/>
          <p:cNvSpPr txBox="1"/>
          <p:nvPr/>
        </p:nvSpPr>
        <p:spPr>
          <a:xfrm>
            <a:off x="10602221" y="8320379"/>
            <a:ext cx="24969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i="0" u="none" strike="noStrike" cap="none">
                <a:solidFill>
                  <a:srgbClr val="7789EF"/>
                </a:solidFill>
                <a:latin typeface="Catamaran"/>
                <a:ea typeface="Catamaran"/>
                <a:cs typeface="Catamaran"/>
                <a:sym typeface="Catamaran"/>
              </a:rPr>
              <a:t>FINAL INTERVIEW</a:t>
            </a:r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title"/>
          </p:nvPr>
        </p:nvSpPr>
        <p:spPr>
          <a:xfrm>
            <a:off x="696650" y="943025"/>
            <a:ext cx="7329000" cy="24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200"/>
              <a:buFont typeface="Catamaran"/>
              <a:buNone/>
              <a:defRPr sz="82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body" idx="1"/>
          </p:nvPr>
        </p:nvSpPr>
        <p:spPr>
          <a:xfrm>
            <a:off x="13313750" y="8100425"/>
            <a:ext cx="4278900" cy="10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marR="0" lvl="0" indent="-365125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sz="215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65125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–"/>
              <a:defRPr sz="215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65125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sz="215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65125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–"/>
              <a:defRPr sz="215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65125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»"/>
              <a:defRPr sz="215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65125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sz="215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65125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sz="215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65125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sz="215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65125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sz="215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ubTitle" idx="2"/>
          </p:nvPr>
        </p:nvSpPr>
        <p:spPr>
          <a:xfrm>
            <a:off x="10602221" y="794700"/>
            <a:ext cx="2320500" cy="1455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640"/>
              </a:spcBef>
              <a:spcAft>
                <a:spcPts val="0"/>
              </a:spcAft>
              <a:buClr>
                <a:srgbClr val="7789EF"/>
              </a:buClr>
              <a:buSzPts val="3000"/>
              <a:buFont typeface="Catamaran"/>
              <a:buNone/>
              <a:defRPr sz="3000" b="1">
                <a:solidFill>
                  <a:srgbClr val="7789EF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SzPts val="2850"/>
              <a:buFont typeface="Catamaran"/>
              <a:buNone/>
              <a:defRPr sz="2850">
                <a:latin typeface="Catamaran"/>
                <a:ea typeface="Catamaran"/>
                <a:cs typeface="Catamaran"/>
                <a:sym typeface="Catamaran"/>
              </a:defRPr>
            </a:lvl2pPr>
            <a:lvl3pPr lvl="2" rtl="0">
              <a:spcBef>
                <a:spcPts val="480"/>
              </a:spcBef>
              <a:spcAft>
                <a:spcPts val="0"/>
              </a:spcAft>
              <a:buSzPts val="2850"/>
              <a:buFont typeface="Catamaran"/>
              <a:buNone/>
              <a:defRPr sz="2850">
                <a:latin typeface="Catamaran"/>
                <a:ea typeface="Catamaran"/>
                <a:cs typeface="Catamaran"/>
                <a:sym typeface="Catamaran"/>
              </a:defRPr>
            </a:lvl3pPr>
            <a:lvl4pPr lvl="3" rtl="0">
              <a:spcBef>
                <a:spcPts val="400"/>
              </a:spcBef>
              <a:spcAft>
                <a:spcPts val="0"/>
              </a:spcAft>
              <a:buSzPts val="2850"/>
              <a:buFont typeface="Catamaran"/>
              <a:buNone/>
              <a:defRPr sz="2850">
                <a:latin typeface="Catamaran"/>
                <a:ea typeface="Catamaran"/>
                <a:cs typeface="Catamaran"/>
                <a:sym typeface="Catamaran"/>
              </a:defRPr>
            </a:lvl4pPr>
            <a:lvl5pPr lvl="4" rtl="0">
              <a:spcBef>
                <a:spcPts val="400"/>
              </a:spcBef>
              <a:spcAft>
                <a:spcPts val="0"/>
              </a:spcAft>
              <a:buSzPts val="2850"/>
              <a:buFont typeface="Catamaran"/>
              <a:buNone/>
              <a:defRPr sz="2850">
                <a:latin typeface="Catamaran"/>
                <a:ea typeface="Catamaran"/>
                <a:cs typeface="Catamaran"/>
                <a:sym typeface="Catamaran"/>
              </a:defRPr>
            </a:lvl5pPr>
            <a:lvl6pPr lvl="5" rtl="0">
              <a:spcBef>
                <a:spcPts val="400"/>
              </a:spcBef>
              <a:spcAft>
                <a:spcPts val="0"/>
              </a:spcAft>
              <a:buSzPts val="2850"/>
              <a:buFont typeface="Catamaran"/>
              <a:buNone/>
              <a:defRPr sz="2850">
                <a:latin typeface="Catamaran"/>
                <a:ea typeface="Catamaran"/>
                <a:cs typeface="Catamaran"/>
                <a:sym typeface="Catamaran"/>
              </a:defRPr>
            </a:lvl6pPr>
            <a:lvl7pPr lvl="6" rtl="0">
              <a:spcBef>
                <a:spcPts val="400"/>
              </a:spcBef>
              <a:spcAft>
                <a:spcPts val="0"/>
              </a:spcAft>
              <a:buSzPts val="2850"/>
              <a:buFont typeface="Catamaran"/>
              <a:buNone/>
              <a:defRPr sz="2850">
                <a:latin typeface="Catamaran"/>
                <a:ea typeface="Catamaran"/>
                <a:cs typeface="Catamaran"/>
                <a:sym typeface="Catamaran"/>
              </a:defRPr>
            </a:lvl7pPr>
            <a:lvl8pPr lvl="7" rtl="0">
              <a:spcBef>
                <a:spcPts val="400"/>
              </a:spcBef>
              <a:spcAft>
                <a:spcPts val="0"/>
              </a:spcAft>
              <a:buSzPts val="2850"/>
              <a:buFont typeface="Catamaran"/>
              <a:buNone/>
              <a:defRPr sz="2850">
                <a:latin typeface="Catamaran"/>
                <a:ea typeface="Catamaran"/>
                <a:cs typeface="Catamaran"/>
                <a:sym typeface="Catamaran"/>
              </a:defRPr>
            </a:lvl8pPr>
            <a:lvl9pPr lvl="8" rtl="0">
              <a:spcBef>
                <a:spcPts val="400"/>
              </a:spcBef>
              <a:spcAft>
                <a:spcPts val="0"/>
              </a:spcAft>
              <a:buSzPts val="2850"/>
              <a:buFont typeface="Catamaran"/>
              <a:buNone/>
              <a:defRPr sz="2850"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body" idx="3"/>
          </p:nvPr>
        </p:nvSpPr>
        <p:spPr>
          <a:xfrm>
            <a:off x="13313750" y="5789650"/>
            <a:ext cx="4278900" cy="10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marR="0" lvl="0" indent="-365125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sz="215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65125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–"/>
              <a:defRPr sz="215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65125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sz="215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65125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–"/>
              <a:defRPr sz="215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65125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»"/>
              <a:defRPr sz="215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65125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sz="215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65125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sz="215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65125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sz="215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65125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sz="215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body" idx="4"/>
          </p:nvPr>
        </p:nvSpPr>
        <p:spPr>
          <a:xfrm>
            <a:off x="13313750" y="3380925"/>
            <a:ext cx="4278900" cy="10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marR="0" lvl="0" indent="-365125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sz="215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65125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–"/>
              <a:defRPr sz="215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65125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sz="215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65125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–"/>
              <a:defRPr sz="215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65125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»"/>
              <a:defRPr sz="215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65125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sz="215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65125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sz="215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65125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sz="215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65125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sz="215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body" idx="5"/>
          </p:nvPr>
        </p:nvSpPr>
        <p:spPr>
          <a:xfrm>
            <a:off x="13313750" y="981138"/>
            <a:ext cx="4278900" cy="10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marR="0" lvl="0" indent="-365125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sz="215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65125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–"/>
              <a:defRPr sz="215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65125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sz="215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65125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–"/>
              <a:defRPr sz="215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65125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»"/>
              <a:defRPr sz="215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65125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sz="215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65125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sz="215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65125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sz="215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65125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sz="215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3">
  <p:cSld name="CUSTOM_2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6"/>
          <p:cNvSpPr txBox="1">
            <a:spLocks noGrp="1"/>
          </p:cNvSpPr>
          <p:nvPr>
            <p:ph type="title"/>
          </p:nvPr>
        </p:nvSpPr>
        <p:spPr>
          <a:xfrm>
            <a:off x="9767850" y="927150"/>
            <a:ext cx="7329000" cy="24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200"/>
              <a:buFont typeface="Catamaran"/>
              <a:buNone/>
              <a:defRPr sz="82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pic>
        <p:nvPicPr>
          <p:cNvPr id="43" name="Google Shape;43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985062" y="4215200"/>
            <a:ext cx="4894825" cy="523721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" name="Google Shape;44;p6"/>
          <p:cNvGrpSpPr/>
          <p:nvPr/>
        </p:nvGrpSpPr>
        <p:grpSpPr>
          <a:xfrm>
            <a:off x="688334" y="673377"/>
            <a:ext cx="7806047" cy="2576576"/>
            <a:chOff x="0" y="-9525"/>
            <a:chExt cx="2055900" cy="678600"/>
          </a:xfrm>
        </p:grpSpPr>
        <p:sp>
          <p:nvSpPr>
            <p:cNvPr id="45" name="Google Shape;45;p6"/>
            <p:cNvSpPr/>
            <p:nvPr/>
          </p:nvSpPr>
          <p:spPr>
            <a:xfrm>
              <a:off x="0" y="0"/>
              <a:ext cx="2055896" cy="668993"/>
            </a:xfrm>
            <a:custGeom>
              <a:avLst/>
              <a:gdLst/>
              <a:ahLst/>
              <a:cxnLst/>
              <a:rect l="l" t="t" r="r" b="b"/>
              <a:pathLst>
                <a:path w="2055896" h="668993" extrusionOk="0">
                  <a:moveTo>
                    <a:pt x="28762" y="0"/>
                  </a:moveTo>
                  <a:lnTo>
                    <a:pt x="2027134" y="0"/>
                  </a:lnTo>
                  <a:cubicBezTo>
                    <a:pt x="2034762" y="0"/>
                    <a:pt x="2042078" y="3030"/>
                    <a:pt x="2047472" y="8424"/>
                  </a:cubicBezTo>
                  <a:cubicBezTo>
                    <a:pt x="2052866" y="13818"/>
                    <a:pt x="2055896" y="21134"/>
                    <a:pt x="2055896" y="28762"/>
                  </a:cubicBezTo>
                  <a:lnTo>
                    <a:pt x="2055896" y="640231"/>
                  </a:lnTo>
                  <a:cubicBezTo>
                    <a:pt x="2055896" y="647859"/>
                    <a:pt x="2052866" y="655175"/>
                    <a:pt x="2047472" y="660569"/>
                  </a:cubicBezTo>
                  <a:cubicBezTo>
                    <a:pt x="2042078" y="665962"/>
                    <a:pt x="2034762" y="668993"/>
                    <a:pt x="2027134" y="668993"/>
                  </a:cubicBezTo>
                  <a:lnTo>
                    <a:pt x="28762" y="668993"/>
                  </a:lnTo>
                  <a:cubicBezTo>
                    <a:pt x="21134" y="668993"/>
                    <a:pt x="13818" y="665962"/>
                    <a:pt x="8424" y="660569"/>
                  </a:cubicBezTo>
                  <a:cubicBezTo>
                    <a:pt x="3030" y="655175"/>
                    <a:pt x="0" y="647859"/>
                    <a:pt x="0" y="640231"/>
                  </a:cubicBezTo>
                  <a:lnTo>
                    <a:pt x="0" y="28762"/>
                  </a:lnTo>
                  <a:cubicBezTo>
                    <a:pt x="0" y="21134"/>
                    <a:pt x="3030" y="13818"/>
                    <a:pt x="8424" y="8424"/>
                  </a:cubicBezTo>
                  <a:cubicBezTo>
                    <a:pt x="13818" y="3030"/>
                    <a:pt x="21134" y="0"/>
                    <a:pt x="287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6"/>
            <p:cNvSpPr txBox="1"/>
            <p:nvPr/>
          </p:nvSpPr>
          <p:spPr>
            <a:xfrm>
              <a:off x="0" y="-9525"/>
              <a:ext cx="2055900" cy="67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9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7" name="Google Shape;47;p6"/>
          <p:cNvGrpSpPr/>
          <p:nvPr/>
        </p:nvGrpSpPr>
        <p:grpSpPr>
          <a:xfrm>
            <a:off x="688334" y="3837294"/>
            <a:ext cx="7806047" cy="2576576"/>
            <a:chOff x="0" y="-9525"/>
            <a:chExt cx="2055900" cy="678600"/>
          </a:xfrm>
        </p:grpSpPr>
        <p:sp>
          <p:nvSpPr>
            <p:cNvPr id="48" name="Google Shape;48;p6"/>
            <p:cNvSpPr/>
            <p:nvPr/>
          </p:nvSpPr>
          <p:spPr>
            <a:xfrm>
              <a:off x="0" y="0"/>
              <a:ext cx="2055896" cy="668993"/>
            </a:xfrm>
            <a:custGeom>
              <a:avLst/>
              <a:gdLst/>
              <a:ahLst/>
              <a:cxnLst/>
              <a:rect l="l" t="t" r="r" b="b"/>
              <a:pathLst>
                <a:path w="2055896" h="668993" extrusionOk="0">
                  <a:moveTo>
                    <a:pt x="28762" y="0"/>
                  </a:moveTo>
                  <a:lnTo>
                    <a:pt x="2027134" y="0"/>
                  </a:lnTo>
                  <a:cubicBezTo>
                    <a:pt x="2034762" y="0"/>
                    <a:pt x="2042078" y="3030"/>
                    <a:pt x="2047472" y="8424"/>
                  </a:cubicBezTo>
                  <a:cubicBezTo>
                    <a:pt x="2052866" y="13818"/>
                    <a:pt x="2055896" y="21134"/>
                    <a:pt x="2055896" y="28762"/>
                  </a:cubicBezTo>
                  <a:lnTo>
                    <a:pt x="2055896" y="640231"/>
                  </a:lnTo>
                  <a:cubicBezTo>
                    <a:pt x="2055896" y="647859"/>
                    <a:pt x="2052866" y="655175"/>
                    <a:pt x="2047472" y="660569"/>
                  </a:cubicBezTo>
                  <a:cubicBezTo>
                    <a:pt x="2042078" y="665962"/>
                    <a:pt x="2034762" y="668993"/>
                    <a:pt x="2027134" y="668993"/>
                  </a:cubicBezTo>
                  <a:lnTo>
                    <a:pt x="28762" y="668993"/>
                  </a:lnTo>
                  <a:cubicBezTo>
                    <a:pt x="21134" y="668993"/>
                    <a:pt x="13818" y="665962"/>
                    <a:pt x="8424" y="660569"/>
                  </a:cubicBezTo>
                  <a:cubicBezTo>
                    <a:pt x="3030" y="655175"/>
                    <a:pt x="0" y="647859"/>
                    <a:pt x="0" y="640231"/>
                  </a:cubicBezTo>
                  <a:lnTo>
                    <a:pt x="0" y="28762"/>
                  </a:lnTo>
                  <a:cubicBezTo>
                    <a:pt x="0" y="21134"/>
                    <a:pt x="3030" y="13818"/>
                    <a:pt x="8424" y="8424"/>
                  </a:cubicBezTo>
                  <a:cubicBezTo>
                    <a:pt x="13818" y="3030"/>
                    <a:pt x="21134" y="0"/>
                    <a:pt x="287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6"/>
            <p:cNvSpPr txBox="1"/>
            <p:nvPr/>
          </p:nvSpPr>
          <p:spPr>
            <a:xfrm>
              <a:off x="0" y="-9525"/>
              <a:ext cx="2055900" cy="67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9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" name="Google Shape;50;p6"/>
          <p:cNvGrpSpPr/>
          <p:nvPr/>
        </p:nvGrpSpPr>
        <p:grpSpPr>
          <a:xfrm>
            <a:off x="688334" y="6996501"/>
            <a:ext cx="7806047" cy="2576576"/>
            <a:chOff x="0" y="-9525"/>
            <a:chExt cx="2055900" cy="678600"/>
          </a:xfrm>
        </p:grpSpPr>
        <p:sp>
          <p:nvSpPr>
            <p:cNvPr id="51" name="Google Shape;51;p6"/>
            <p:cNvSpPr/>
            <p:nvPr/>
          </p:nvSpPr>
          <p:spPr>
            <a:xfrm>
              <a:off x="0" y="0"/>
              <a:ext cx="2055896" cy="668993"/>
            </a:xfrm>
            <a:custGeom>
              <a:avLst/>
              <a:gdLst/>
              <a:ahLst/>
              <a:cxnLst/>
              <a:rect l="l" t="t" r="r" b="b"/>
              <a:pathLst>
                <a:path w="2055896" h="668993" extrusionOk="0">
                  <a:moveTo>
                    <a:pt x="28762" y="0"/>
                  </a:moveTo>
                  <a:lnTo>
                    <a:pt x="2027134" y="0"/>
                  </a:lnTo>
                  <a:cubicBezTo>
                    <a:pt x="2034762" y="0"/>
                    <a:pt x="2042078" y="3030"/>
                    <a:pt x="2047472" y="8424"/>
                  </a:cubicBezTo>
                  <a:cubicBezTo>
                    <a:pt x="2052866" y="13818"/>
                    <a:pt x="2055896" y="21134"/>
                    <a:pt x="2055896" y="28762"/>
                  </a:cubicBezTo>
                  <a:lnTo>
                    <a:pt x="2055896" y="640231"/>
                  </a:lnTo>
                  <a:cubicBezTo>
                    <a:pt x="2055896" y="647859"/>
                    <a:pt x="2052866" y="655175"/>
                    <a:pt x="2047472" y="660569"/>
                  </a:cubicBezTo>
                  <a:cubicBezTo>
                    <a:pt x="2042078" y="665962"/>
                    <a:pt x="2034762" y="668993"/>
                    <a:pt x="2027134" y="668993"/>
                  </a:cubicBezTo>
                  <a:lnTo>
                    <a:pt x="28762" y="668993"/>
                  </a:lnTo>
                  <a:cubicBezTo>
                    <a:pt x="21134" y="668993"/>
                    <a:pt x="13818" y="665962"/>
                    <a:pt x="8424" y="660569"/>
                  </a:cubicBezTo>
                  <a:cubicBezTo>
                    <a:pt x="3030" y="655175"/>
                    <a:pt x="0" y="647859"/>
                    <a:pt x="0" y="640231"/>
                  </a:cubicBezTo>
                  <a:lnTo>
                    <a:pt x="0" y="28762"/>
                  </a:lnTo>
                  <a:cubicBezTo>
                    <a:pt x="0" y="21134"/>
                    <a:pt x="3030" y="13818"/>
                    <a:pt x="8424" y="8424"/>
                  </a:cubicBezTo>
                  <a:cubicBezTo>
                    <a:pt x="13818" y="3030"/>
                    <a:pt x="21134" y="0"/>
                    <a:pt x="287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6"/>
            <p:cNvSpPr txBox="1"/>
            <p:nvPr/>
          </p:nvSpPr>
          <p:spPr>
            <a:xfrm>
              <a:off x="0" y="-9525"/>
              <a:ext cx="2055900" cy="67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9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3" name="Google Shape;53;p6"/>
          <p:cNvSpPr/>
          <p:nvPr/>
        </p:nvSpPr>
        <p:spPr>
          <a:xfrm>
            <a:off x="1769386" y="1142525"/>
            <a:ext cx="1314704" cy="1314704"/>
          </a:xfrm>
          <a:custGeom>
            <a:avLst/>
            <a:gdLst/>
            <a:ahLst/>
            <a:cxnLst/>
            <a:rect l="l" t="t" r="r" b="b"/>
            <a:pathLst>
              <a:path w="812800" h="812800" extrusionOk="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D8E3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6"/>
          <p:cNvSpPr/>
          <p:nvPr/>
        </p:nvSpPr>
        <p:spPr>
          <a:xfrm>
            <a:off x="1769386" y="4282936"/>
            <a:ext cx="1314704" cy="1314704"/>
          </a:xfrm>
          <a:custGeom>
            <a:avLst/>
            <a:gdLst/>
            <a:ahLst/>
            <a:cxnLst/>
            <a:rect l="l" t="t" r="r" b="b"/>
            <a:pathLst>
              <a:path w="812800" h="812800" extrusionOk="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D8E3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6"/>
          <p:cNvSpPr/>
          <p:nvPr/>
        </p:nvSpPr>
        <p:spPr>
          <a:xfrm>
            <a:off x="1769386" y="7330980"/>
            <a:ext cx="1314704" cy="1314704"/>
          </a:xfrm>
          <a:custGeom>
            <a:avLst/>
            <a:gdLst/>
            <a:ahLst/>
            <a:cxnLst/>
            <a:rect l="l" t="t" r="r" b="b"/>
            <a:pathLst>
              <a:path w="812800" h="812800" extrusionOk="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D8E3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6"/>
          <p:cNvSpPr/>
          <p:nvPr/>
        </p:nvSpPr>
        <p:spPr>
          <a:xfrm>
            <a:off x="1313240" y="1244126"/>
            <a:ext cx="1413785" cy="1413785"/>
          </a:xfrm>
          <a:custGeom>
            <a:avLst/>
            <a:gdLst/>
            <a:ahLst/>
            <a:cxnLst/>
            <a:rect l="l" t="t" r="r" b="b"/>
            <a:pathLst>
              <a:path w="1413785" h="1413785" extrusionOk="0">
                <a:moveTo>
                  <a:pt x="0" y="0"/>
                </a:moveTo>
                <a:lnTo>
                  <a:pt x="1413785" y="0"/>
                </a:lnTo>
                <a:lnTo>
                  <a:pt x="1413785" y="1413785"/>
                </a:lnTo>
                <a:lnTo>
                  <a:pt x="0" y="14137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57" name="Google Shape;57;p6"/>
          <p:cNvSpPr/>
          <p:nvPr/>
        </p:nvSpPr>
        <p:spPr>
          <a:xfrm>
            <a:off x="1444761" y="4405529"/>
            <a:ext cx="981712" cy="1471231"/>
          </a:xfrm>
          <a:custGeom>
            <a:avLst/>
            <a:gdLst/>
            <a:ahLst/>
            <a:cxnLst/>
            <a:rect l="l" t="t" r="r" b="b"/>
            <a:pathLst>
              <a:path w="981712" h="1471231" extrusionOk="0">
                <a:moveTo>
                  <a:pt x="0" y="0"/>
                </a:moveTo>
                <a:lnTo>
                  <a:pt x="981713" y="0"/>
                </a:lnTo>
                <a:lnTo>
                  <a:pt x="981713" y="1471232"/>
                </a:lnTo>
                <a:lnTo>
                  <a:pt x="0" y="147123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58" name="Google Shape;58;p6"/>
          <p:cNvSpPr/>
          <p:nvPr/>
        </p:nvSpPr>
        <p:spPr>
          <a:xfrm>
            <a:off x="1228725" y="7567250"/>
            <a:ext cx="1582815" cy="1430289"/>
          </a:xfrm>
          <a:custGeom>
            <a:avLst/>
            <a:gdLst/>
            <a:ahLst/>
            <a:cxnLst/>
            <a:rect l="l" t="t" r="r" b="b"/>
            <a:pathLst>
              <a:path w="1582815" h="1430289" extrusionOk="0">
                <a:moveTo>
                  <a:pt x="0" y="0"/>
                </a:moveTo>
                <a:lnTo>
                  <a:pt x="1582815" y="0"/>
                </a:lnTo>
                <a:lnTo>
                  <a:pt x="1582815" y="1430289"/>
                </a:lnTo>
                <a:lnTo>
                  <a:pt x="0" y="143028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59" name="Google Shape;59;p6"/>
          <p:cNvSpPr txBox="1">
            <a:spLocks noGrp="1"/>
          </p:cNvSpPr>
          <p:nvPr>
            <p:ph type="body" idx="1"/>
          </p:nvPr>
        </p:nvSpPr>
        <p:spPr>
          <a:xfrm>
            <a:off x="3645575" y="987125"/>
            <a:ext cx="4278900" cy="19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marR="0" lvl="0" indent="-365125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sz="215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65125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–"/>
              <a:defRPr sz="215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65125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sz="215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65125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–"/>
              <a:defRPr sz="215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65125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»"/>
              <a:defRPr sz="215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65125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sz="215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65125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sz="215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65125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sz="215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65125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sz="215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60" name="Google Shape;60;p6"/>
          <p:cNvSpPr txBox="1">
            <a:spLocks noGrp="1"/>
          </p:cNvSpPr>
          <p:nvPr>
            <p:ph type="body" idx="2"/>
          </p:nvPr>
        </p:nvSpPr>
        <p:spPr>
          <a:xfrm>
            <a:off x="3645575" y="4148675"/>
            <a:ext cx="4278900" cy="19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marR="0" lvl="0" indent="-365125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sz="215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65125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–"/>
              <a:defRPr sz="215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65125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sz="215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65125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–"/>
              <a:defRPr sz="215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65125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»"/>
              <a:defRPr sz="215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65125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sz="215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65125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sz="215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65125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sz="215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65125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sz="215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61" name="Google Shape;61;p6"/>
          <p:cNvSpPr txBox="1">
            <a:spLocks noGrp="1"/>
          </p:cNvSpPr>
          <p:nvPr>
            <p:ph type="body" idx="3"/>
          </p:nvPr>
        </p:nvSpPr>
        <p:spPr>
          <a:xfrm>
            <a:off x="3645575" y="7314950"/>
            <a:ext cx="4278900" cy="19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marR="0" lvl="0" indent="-365125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sz="215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65125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–"/>
              <a:defRPr sz="215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65125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sz="215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65125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–"/>
              <a:defRPr sz="215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65125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»"/>
              <a:defRPr sz="215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65125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sz="215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65125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sz="215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65125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sz="215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65125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sz="215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4">
  <p:cSld name="CUSTOM_3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7"/>
          <p:cNvSpPr txBox="1">
            <a:spLocks noGrp="1"/>
          </p:cNvSpPr>
          <p:nvPr>
            <p:ph type="title"/>
          </p:nvPr>
        </p:nvSpPr>
        <p:spPr>
          <a:xfrm>
            <a:off x="529175" y="549477"/>
            <a:ext cx="17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500"/>
              <a:buFont typeface="Catamaran"/>
              <a:buNone/>
              <a:defRPr sz="95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pic>
        <p:nvPicPr>
          <p:cNvPr id="64" name="Google Shape;64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6640275" y="2338401"/>
            <a:ext cx="2107900" cy="1565159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65275" y="3844654"/>
            <a:ext cx="2107925" cy="1587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42957" y="2711850"/>
            <a:ext cx="1994268" cy="148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05600" y="5135343"/>
            <a:ext cx="8490401" cy="548708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8" name="Google Shape;68;p7"/>
          <p:cNvGrpSpPr/>
          <p:nvPr/>
        </p:nvGrpSpPr>
        <p:grpSpPr>
          <a:xfrm>
            <a:off x="6501933" y="2291144"/>
            <a:ext cx="5284169" cy="2376100"/>
            <a:chOff x="0" y="-9525"/>
            <a:chExt cx="1391706" cy="625800"/>
          </a:xfrm>
        </p:grpSpPr>
        <p:sp>
          <p:nvSpPr>
            <p:cNvPr id="69" name="Google Shape;69;p7"/>
            <p:cNvSpPr/>
            <p:nvPr/>
          </p:nvSpPr>
          <p:spPr>
            <a:xfrm>
              <a:off x="0" y="0"/>
              <a:ext cx="1391706" cy="616138"/>
            </a:xfrm>
            <a:custGeom>
              <a:avLst/>
              <a:gdLst/>
              <a:ahLst/>
              <a:cxnLst/>
              <a:rect l="l" t="t" r="r" b="b"/>
              <a:pathLst>
                <a:path w="1391706" h="616138" extrusionOk="0">
                  <a:moveTo>
                    <a:pt x="42489" y="0"/>
                  </a:moveTo>
                  <a:lnTo>
                    <a:pt x="1349218" y="0"/>
                  </a:lnTo>
                  <a:cubicBezTo>
                    <a:pt x="1360486" y="0"/>
                    <a:pt x="1371293" y="4476"/>
                    <a:pt x="1379262" y="12445"/>
                  </a:cubicBezTo>
                  <a:cubicBezTo>
                    <a:pt x="1387230" y="20413"/>
                    <a:pt x="1391706" y="31220"/>
                    <a:pt x="1391706" y="42489"/>
                  </a:cubicBezTo>
                  <a:lnTo>
                    <a:pt x="1391706" y="573649"/>
                  </a:lnTo>
                  <a:cubicBezTo>
                    <a:pt x="1391706" y="584918"/>
                    <a:pt x="1387230" y="595725"/>
                    <a:pt x="1379262" y="603693"/>
                  </a:cubicBezTo>
                  <a:cubicBezTo>
                    <a:pt x="1371293" y="611661"/>
                    <a:pt x="1360486" y="616138"/>
                    <a:pt x="1349218" y="616138"/>
                  </a:cubicBezTo>
                  <a:lnTo>
                    <a:pt x="42489" y="616138"/>
                  </a:lnTo>
                  <a:cubicBezTo>
                    <a:pt x="19023" y="616138"/>
                    <a:pt x="0" y="597115"/>
                    <a:pt x="0" y="573649"/>
                  </a:cubicBezTo>
                  <a:lnTo>
                    <a:pt x="0" y="42489"/>
                  </a:lnTo>
                  <a:cubicBezTo>
                    <a:pt x="0" y="31220"/>
                    <a:pt x="4476" y="20413"/>
                    <a:pt x="12445" y="12445"/>
                  </a:cubicBezTo>
                  <a:cubicBezTo>
                    <a:pt x="20413" y="4476"/>
                    <a:pt x="31220" y="0"/>
                    <a:pt x="4248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7"/>
            <p:cNvSpPr txBox="1"/>
            <p:nvPr/>
          </p:nvSpPr>
          <p:spPr>
            <a:xfrm>
              <a:off x="0" y="-9525"/>
              <a:ext cx="1391700" cy="62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9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1" name="Google Shape;71;p7"/>
          <p:cNvGrpSpPr/>
          <p:nvPr/>
        </p:nvGrpSpPr>
        <p:grpSpPr>
          <a:xfrm>
            <a:off x="531590" y="6146160"/>
            <a:ext cx="3758958" cy="2576576"/>
            <a:chOff x="0" y="-9525"/>
            <a:chExt cx="990007" cy="678600"/>
          </a:xfrm>
        </p:grpSpPr>
        <p:sp>
          <p:nvSpPr>
            <p:cNvPr id="72" name="Google Shape;72;p7"/>
            <p:cNvSpPr/>
            <p:nvPr/>
          </p:nvSpPr>
          <p:spPr>
            <a:xfrm>
              <a:off x="0" y="0"/>
              <a:ext cx="990007" cy="668993"/>
            </a:xfrm>
            <a:custGeom>
              <a:avLst/>
              <a:gdLst/>
              <a:ahLst/>
              <a:cxnLst/>
              <a:rect l="l" t="t" r="r" b="b"/>
              <a:pathLst>
                <a:path w="990007" h="668993" extrusionOk="0">
                  <a:moveTo>
                    <a:pt x="59729" y="0"/>
                  </a:moveTo>
                  <a:lnTo>
                    <a:pt x="930278" y="0"/>
                  </a:lnTo>
                  <a:cubicBezTo>
                    <a:pt x="946119" y="0"/>
                    <a:pt x="961312" y="6293"/>
                    <a:pt x="972513" y="17494"/>
                  </a:cubicBezTo>
                  <a:cubicBezTo>
                    <a:pt x="983714" y="28695"/>
                    <a:pt x="990007" y="43888"/>
                    <a:pt x="990007" y="59729"/>
                  </a:cubicBezTo>
                  <a:lnTo>
                    <a:pt x="990007" y="609264"/>
                  </a:lnTo>
                  <a:cubicBezTo>
                    <a:pt x="990007" y="642251"/>
                    <a:pt x="963266" y="668993"/>
                    <a:pt x="930278" y="668993"/>
                  </a:cubicBezTo>
                  <a:lnTo>
                    <a:pt x="59729" y="668993"/>
                  </a:lnTo>
                  <a:cubicBezTo>
                    <a:pt x="26741" y="668993"/>
                    <a:pt x="0" y="642251"/>
                    <a:pt x="0" y="609264"/>
                  </a:cubicBezTo>
                  <a:lnTo>
                    <a:pt x="0" y="59729"/>
                  </a:lnTo>
                  <a:cubicBezTo>
                    <a:pt x="0" y="26741"/>
                    <a:pt x="26741" y="0"/>
                    <a:pt x="5972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7"/>
            <p:cNvSpPr txBox="1"/>
            <p:nvPr/>
          </p:nvSpPr>
          <p:spPr>
            <a:xfrm>
              <a:off x="0" y="-9525"/>
              <a:ext cx="990000" cy="67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9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4" name="Google Shape;74;p7"/>
          <p:cNvGrpSpPr/>
          <p:nvPr/>
        </p:nvGrpSpPr>
        <p:grpSpPr>
          <a:xfrm>
            <a:off x="13948719" y="6146160"/>
            <a:ext cx="3758958" cy="2576576"/>
            <a:chOff x="0" y="-9525"/>
            <a:chExt cx="990007" cy="678600"/>
          </a:xfrm>
        </p:grpSpPr>
        <p:sp>
          <p:nvSpPr>
            <p:cNvPr id="75" name="Google Shape;75;p7"/>
            <p:cNvSpPr/>
            <p:nvPr/>
          </p:nvSpPr>
          <p:spPr>
            <a:xfrm>
              <a:off x="0" y="0"/>
              <a:ext cx="990007" cy="668993"/>
            </a:xfrm>
            <a:custGeom>
              <a:avLst/>
              <a:gdLst/>
              <a:ahLst/>
              <a:cxnLst/>
              <a:rect l="l" t="t" r="r" b="b"/>
              <a:pathLst>
                <a:path w="990007" h="668993" extrusionOk="0">
                  <a:moveTo>
                    <a:pt x="59729" y="0"/>
                  </a:moveTo>
                  <a:lnTo>
                    <a:pt x="930278" y="0"/>
                  </a:lnTo>
                  <a:cubicBezTo>
                    <a:pt x="946119" y="0"/>
                    <a:pt x="961312" y="6293"/>
                    <a:pt x="972513" y="17494"/>
                  </a:cubicBezTo>
                  <a:cubicBezTo>
                    <a:pt x="983714" y="28695"/>
                    <a:pt x="990007" y="43888"/>
                    <a:pt x="990007" y="59729"/>
                  </a:cubicBezTo>
                  <a:lnTo>
                    <a:pt x="990007" y="609264"/>
                  </a:lnTo>
                  <a:cubicBezTo>
                    <a:pt x="990007" y="642251"/>
                    <a:pt x="963266" y="668993"/>
                    <a:pt x="930278" y="668993"/>
                  </a:cubicBezTo>
                  <a:lnTo>
                    <a:pt x="59729" y="668993"/>
                  </a:lnTo>
                  <a:cubicBezTo>
                    <a:pt x="26741" y="668993"/>
                    <a:pt x="0" y="642251"/>
                    <a:pt x="0" y="609264"/>
                  </a:cubicBezTo>
                  <a:lnTo>
                    <a:pt x="0" y="59729"/>
                  </a:lnTo>
                  <a:cubicBezTo>
                    <a:pt x="0" y="26741"/>
                    <a:pt x="26741" y="0"/>
                    <a:pt x="5972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7"/>
            <p:cNvSpPr txBox="1"/>
            <p:nvPr/>
          </p:nvSpPr>
          <p:spPr>
            <a:xfrm>
              <a:off x="0" y="-9525"/>
              <a:ext cx="990000" cy="67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9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7" name="Google Shape;77;p7"/>
          <p:cNvSpPr txBox="1">
            <a:spLocks noGrp="1"/>
          </p:cNvSpPr>
          <p:nvPr>
            <p:ph type="body" idx="1"/>
          </p:nvPr>
        </p:nvSpPr>
        <p:spPr>
          <a:xfrm>
            <a:off x="6754050" y="3313850"/>
            <a:ext cx="4779900" cy="10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65125" algn="ctr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sz="215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65125" algn="ctr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–"/>
              <a:defRPr sz="215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65125" algn="ctr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sz="215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65125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–"/>
              <a:defRPr sz="215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65125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»"/>
              <a:defRPr sz="215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65125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sz="215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65125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sz="215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65125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sz="215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65125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sz="215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78" name="Google Shape;78;p7"/>
          <p:cNvSpPr txBox="1">
            <a:spLocks noGrp="1"/>
          </p:cNvSpPr>
          <p:nvPr>
            <p:ph type="subTitle" idx="2"/>
          </p:nvPr>
        </p:nvSpPr>
        <p:spPr>
          <a:xfrm>
            <a:off x="6923650" y="2602700"/>
            <a:ext cx="4454400" cy="492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640"/>
              </a:spcBef>
              <a:spcAft>
                <a:spcPts val="0"/>
              </a:spcAft>
              <a:buClr>
                <a:srgbClr val="7789EF"/>
              </a:buClr>
              <a:buSzPts val="3150"/>
              <a:buFont typeface="Catamaran"/>
              <a:buNone/>
              <a:defRPr sz="3150" b="1">
                <a:solidFill>
                  <a:srgbClr val="7789EF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lvl="1" algn="ctr" rtl="0">
              <a:spcBef>
                <a:spcPts val="560"/>
              </a:spcBef>
              <a:spcAft>
                <a:spcPts val="0"/>
              </a:spcAft>
              <a:buSzPts val="2850"/>
              <a:buFont typeface="Catamaran"/>
              <a:buNone/>
              <a:defRPr sz="2850">
                <a:latin typeface="Catamaran"/>
                <a:ea typeface="Catamaran"/>
                <a:cs typeface="Catamaran"/>
                <a:sym typeface="Catamaran"/>
              </a:defRPr>
            </a:lvl2pPr>
            <a:lvl3pPr lvl="2" algn="ctr" rtl="0">
              <a:spcBef>
                <a:spcPts val="480"/>
              </a:spcBef>
              <a:spcAft>
                <a:spcPts val="0"/>
              </a:spcAft>
              <a:buSzPts val="2850"/>
              <a:buFont typeface="Catamaran"/>
              <a:buNone/>
              <a:defRPr sz="2850">
                <a:latin typeface="Catamaran"/>
                <a:ea typeface="Catamaran"/>
                <a:cs typeface="Catamaran"/>
                <a:sym typeface="Catamaran"/>
              </a:defRPr>
            </a:lvl3pPr>
            <a:lvl4pPr lvl="3" algn="ctr" rtl="0">
              <a:spcBef>
                <a:spcPts val="400"/>
              </a:spcBef>
              <a:spcAft>
                <a:spcPts val="0"/>
              </a:spcAft>
              <a:buSzPts val="2850"/>
              <a:buFont typeface="Catamaran"/>
              <a:buNone/>
              <a:defRPr sz="2850">
                <a:latin typeface="Catamaran"/>
                <a:ea typeface="Catamaran"/>
                <a:cs typeface="Catamaran"/>
                <a:sym typeface="Catamaran"/>
              </a:defRPr>
            </a:lvl4pPr>
            <a:lvl5pPr lvl="4" algn="ctr" rtl="0">
              <a:spcBef>
                <a:spcPts val="400"/>
              </a:spcBef>
              <a:spcAft>
                <a:spcPts val="0"/>
              </a:spcAft>
              <a:buSzPts val="2850"/>
              <a:buFont typeface="Catamaran"/>
              <a:buNone/>
              <a:defRPr sz="2850">
                <a:latin typeface="Catamaran"/>
                <a:ea typeface="Catamaran"/>
                <a:cs typeface="Catamaran"/>
                <a:sym typeface="Catamaran"/>
              </a:defRPr>
            </a:lvl5pPr>
            <a:lvl6pPr lvl="5" algn="ctr" rtl="0">
              <a:spcBef>
                <a:spcPts val="400"/>
              </a:spcBef>
              <a:spcAft>
                <a:spcPts val="0"/>
              </a:spcAft>
              <a:buSzPts val="2850"/>
              <a:buFont typeface="Catamaran"/>
              <a:buNone/>
              <a:defRPr sz="2850">
                <a:latin typeface="Catamaran"/>
                <a:ea typeface="Catamaran"/>
                <a:cs typeface="Catamaran"/>
                <a:sym typeface="Catamaran"/>
              </a:defRPr>
            </a:lvl6pPr>
            <a:lvl7pPr lvl="6" algn="ctr" rtl="0">
              <a:spcBef>
                <a:spcPts val="400"/>
              </a:spcBef>
              <a:spcAft>
                <a:spcPts val="0"/>
              </a:spcAft>
              <a:buSzPts val="2850"/>
              <a:buFont typeface="Catamaran"/>
              <a:buNone/>
              <a:defRPr sz="2850">
                <a:latin typeface="Catamaran"/>
                <a:ea typeface="Catamaran"/>
                <a:cs typeface="Catamaran"/>
                <a:sym typeface="Catamaran"/>
              </a:defRPr>
            </a:lvl7pPr>
            <a:lvl8pPr lvl="7" algn="ctr" rtl="0">
              <a:spcBef>
                <a:spcPts val="400"/>
              </a:spcBef>
              <a:spcAft>
                <a:spcPts val="0"/>
              </a:spcAft>
              <a:buSzPts val="2850"/>
              <a:buFont typeface="Catamaran"/>
              <a:buNone/>
              <a:defRPr sz="2850">
                <a:latin typeface="Catamaran"/>
                <a:ea typeface="Catamaran"/>
                <a:cs typeface="Catamaran"/>
                <a:sym typeface="Catamaran"/>
              </a:defRPr>
            </a:lvl8pPr>
            <a:lvl9pPr lvl="8" algn="ctr" rtl="0">
              <a:spcBef>
                <a:spcPts val="400"/>
              </a:spcBef>
              <a:spcAft>
                <a:spcPts val="0"/>
              </a:spcAft>
              <a:buSzPts val="2850"/>
              <a:buFont typeface="Catamaran"/>
              <a:buNone/>
              <a:defRPr sz="2850"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endParaRPr/>
          </a:p>
        </p:txBody>
      </p:sp>
      <p:sp>
        <p:nvSpPr>
          <p:cNvPr id="79" name="Google Shape;79;p7"/>
          <p:cNvSpPr txBox="1">
            <a:spLocks noGrp="1"/>
          </p:cNvSpPr>
          <p:nvPr>
            <p:ph type="body" idx="3"/>
          </p:nvPr>
        </p:nvSpPr>
        <p:spPr>
          <a:xfrm>
            <a:off x="682188" y="7248525"/>
            <a:ext cx="3444000" cy="10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65125" algn="ctr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sz="215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65125" algn="ctr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–"/>
              <a:defRPr sz="215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65125" algn="ctr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sz="215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65125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–"/>
              <a:defRPr sz="215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65125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»"/>
              <a:defRPr sz="215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65125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sz="215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65125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sz="215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65125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sz="215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65125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sz="215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80" name="Google Shape;80;p7"/>
          <p:cNvSpPr txBox="1">
            <a:spLocks noGrp="1"/>
          </p:cNvSpPr>
          <p:nvPr>
            <p:ph type="subTitle" idx="4"/>
          </p:nvPr>
        </p:nvSpPr>
        <p:spPr>
          <a:xfrm>
            <a:off x="183863" y="6537363"/>
            <a:ext cx="4454400" cy="492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640"/>
              </a:spcBef>
              <a:spcAft>
                <a:spcPts val="0"/>
              </a:spcAft>
              <a:buClr>
                <a:srgbClr val="7789EF"/>
              </a:buClr>
              <a:buSzPts val="3150"/>
              <a:buFont typeface="Catamaran"/>
              <a:buNone/>
              <a:defRPr sz="3150" b="1">
                <a:solidFill>
                  <a:srgbClr val="7789EF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lvl="1" algn="ctr" rtl="0">
              <a:spcBef>
                <a:spcPts val="560"/>
              </a:spcBef>
              <a:spcAft>
                <a:spcPts val="0"/>
              </a:spcAft>
              <a:buSzPts val="2850"/>
              <a:buFont typeface="Catamaran"/>
              <a:buNone/>
              <a:defRPr sz="2850">
                <a:latin typeface="Catamaran"/>
                <a:ea typeface="Catamaran"/>
                <a:cs typeface="Catamaran"/>
                <a:sym typeface="Catamaran"/>
              </a:defRPr>
            </a:lvl2pPr>
            <a:lvl3pPr lvl="2" algn="ctr" rtl="0">
              <a:spcBef>
                <a:spcPts val="480"/>
              </a:spcBef>
              <a:spcAft>
                <a:spcPts val="0"/>
              </a:spcAft>
              <a:buSzPts val="2850"/>
              <a:buFont typeface="Catamaran"/>
              <a:buNone/>
              <a:defRPr sz="2850">
                <a:latin typeface="Catamaran"/>
                <a:ea typeface="Catamaran"/>
                <a:cs typeface="Catamaran"/>
                <a:sym typeface="Catamaran"/>
              </a:defRPr>
            </a:lvl3pPr>
            <a:lvl4pPr lvl="3" algn="ctr" rtl="0">
              <a:spcBef>
                <a:spcPts val="400"/>
              </a:spcBef>
              <a:spcAft>
                <a:spcPts val="0"/>
              </a:spcAft>
              <a:buSzPts val="2850"/>
              <a:buFont typeface="Catamaran"/>
              <a:buNone/>
              <a:defRPr sz="2850">
                <a:latin typeface="Catamaran"/>
                <a:ea typeface="Catamaran"/>
                <a:cs typeface="Catamaran"/>
                <a:sym typeface="Catamaran"/>
              </a:defRPr>
            </a:lvl4pPr>
            <a:lvl5pPr lvl="4" algn="ctr" rtl="0">
              <a:spcBef>
                <a:spcPts val="400"/>
              </a:spcBef>
              <a:spcAft>
                <a:spcPts val="0"/>
              </a:spcAft>
              <a:buSzPts val="2850"/>
              <a:buFont typeface="Catamaran"/>
              <a:buNone/>
              <a:defRPr sz="2850">
                <a:latin typeface="Catamaran"/>
                <a:ea typeface="Catamaran"/>
                <a:cs typeface="Catamaran"/>
                <a:sym typeface="Catamaran"/>
              </a:defRPr>
            </a:lvl5pPr>
            <a:lvl6pPr lvl="5" algn="ctr" rtl="0">
              <a:spcBef>
                <a:spcPts val="400"/>
              </a:spcBef>
              <a:spcAft>
                <a:spcPts val="0"/>
              </a:spcAft>
              <a:buSzPts val="2850"/>
              <a:buFont typeface="Catamaran"/>
              <a:buNone/>
              <a:defRPr sz="2850">
                <a:latin typeface="Catamaran"/>
                <a:ea typeface="Catamaran"/>
                <a:cs typeface="Catamaran"/>
                <a:sym typeface="Catamaran"/>
              </a:defRPr>
            </a:lvl6pPr>
            <a:lvl7pPr lvl="6" algn="ctr" rtl="0">
              <a:spcBef>
                <a:spcPts val="400"/>
              </a:spcBef>
              <a:spcAft>
                <a:spcPts val="0"/>
              </a:spcAft>
              <a:buSzPts val="2850"/>
              <a:buFont typeface="Catamaran"/>
              <a:buNone/>
              <a:defRPr sz="2850">
                <a:latin typeface="Catamaran"/>
                <a:ea typeface="Catamaran"/>
                <a:cs typeface="Catamaran"/>
                <a:sym typeface="Catamaran"/>
              </a:defRPr>
            </a:lvl7pPr>
            <a:lvl8pPr lvl="7" algn="ctr" rtl="0">
              <a:spcBef>
                <a:spcPts val="400"/>
              </a:spcBef>
              <a:spcAft>
                <a:spcPts val="0"/>
              </a:spcAft>
              <a:buSzPts val="2850"/>
              <a:buFont typeface="Catamaran"/>
              <a:buNone/>
              <a:defRPr sz="2850">
                <a:latin typeface="Catamaran"/>
                <a:ea typeface="Catamaran"/>
                <a:cs typeface="Catamaran"/>
                <a:sym typeface="Catamaran"/>
              </a:defRPr>
            </a:lvl8pPr>
            <a:lvl9pPr lvl="8" algn="ctr" rtl="0">
              <a:spcBef>
                <a:spcPts val="400"/>
              </a:spcBef>
              <a:spcAft>
                <a:spcPts val="0"/>
              </a:spcAft>
              <a:buSzPts val="2850"/>
              <a:buFont typeface="Catamaran"/>
              <a:buNone/>
              <a:defRPr sz="2850"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endParaRPr/>
          </a:p>
        </p:txBody>
      </p:sp>
      <p:sp>
        <p:nvSpPr>
          <p:cNvPr id="81" name="Google Shape;81;p7"/>
          <p:cNvSpPr txBox="1">
            <a:spLocks noGrp="1"/>
          </p:cNvSpPr>
          <p:nvPr>
            <p:ph type="body" idx="5"/>
          </p:nvPr>
        </p:nvSpPr>
        <p:spPr>
          <a:xfrm>
            <a:off x="14099300" y="7248525"/>
            <a:ext cx="3444000" cy="10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65125" algn="ctr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sz="215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65125" algn="ctr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–"/>
              <a:defRPr sz="215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65125" algn="ctr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sz="215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65125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–"/>
              <a:defRPr sz="215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65125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»"/>
              <a:defRPr sz="215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65125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sz="215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65125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sz="215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65125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sz="215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65125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sz="215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82" name="Google Shape;82;p7"/>
          <p:cNvSpPr txBox="1">
            <a:spLocks noGrp="1"/>
          </p:cNvSpPr>
          <p:nvPr>
            <p:ph type="subTitle" idx="6"/>
          </p:nvPr>
        </p:nvSpPr>
        <p:spPr>
          <a:xfrm>
            <a:off x="13600988" y="6537363"/>
            <a:ext cx="4454400" cy="492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640"/>
              </a:spcBef>
              <a:spcAft>
                <a:spcPts val="0"/>
              </a:spcAft>
              <a:buClr>
                <a:srgbClr val="7789EF"/>
              </a:buClr>
              <a:buSzPts val="3150"/>
              <a:buFont typeface="Catamaran"/>
              <a:buNone/>
              <a:defRPr sz="3150" b="1">
                <a:solidFill>
                  <a:srgbClr val="7789EF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lvl="1" algn="ctr" rtl="0">
              <a:spcBef>
                <a:spcPts val="560"/>
              </a:spcBef>
              <a:spcAft>
                <a:spcPts val="0"/>
              </a:spcAft>
              <a:buSzPts val="2850"/>
              <a:buFont typeface="Catamaran"/>
              <a:buNone/>
              <a:defRPr sz="2850">
                <a:latin typeface="Catamaran"/>
                <a:ea typeface="Catamaran"/>
                <a:cs typeface="Catamaran"/>
                <a:sym typeface="Catamaran"/>
              </a:defRPr>
            </a:lvl2pPr>
            <a:lvl3pPr lvl="2" algn="ctr" rtl="0">
              <a:spcBef>
                <a:spcPts val="480"/>
              </a:spcBef>
              <a:spcAft>
                <a:spcPts val="0"/>
              </a:spcAft>
              <a:buSzPts val="2850"/>
              <a:buFont typeface="Catamaran"/>
              <a:buNone/>
              <a:defRPr sz="2850">
                <a:latin typeface="Catamaran"/>
                <a:ea typeface="Catamaran"/>
                <a:cs typeface="Catamaran"/>
                <a:sym typeface="Catamaran"/>
              </a:defRPr>
            </a:lvl3pPr>
            <a:lvl4pPr lvl="3" algn="ctr" rtl="0">
              <a:spcBef>
                <a:spcPts val="400"/>
              </a:spcBef>
              <a:spcAft>
                <a:spcPts val="0"/>
              </a:spcAft>
              <a:buSzPts val="2850"/>
              <a:buFont typeface="Catamaran"/>
              <a:buNone/>
              <a:defRPr sz="2850">
                <a:latin typeface="Catamaran"/>
                <a:ea typeface="Catamaran"/>
                <a:cs typeface="Catamaran"/>
                <a:sym typeface="Catamaran"/>
              </a:defRPr>
            </a:lvl4pPr>
            <a:lvl5pPr lvl="4" algn="ctr" rtl="0">
              <a:spcBef>
                <a:spcPts val="400"/>
              </a:spcBef>
              <a:spcAft>
                <a:spcPts val="0"/>
              </a:spcAft>
              <a:buSzPts val="2850"/>
              <a:buFont typeface="Catamaran"/>
              <a:buNone/>
              <a:defRPr sz="2850">
                <a:latin typeface="Catamaran"/>
                <a:ea typeface="Catamaran"/>
                <a:cs typeface="Catamaran"/>
                <a:sym typeface="Catamaran"/>
              </a:defRPr>
            </a:lvl5pPr>
            <a:lvl6pPr lvl="5" algn="ctr" rtl="0">
              <a:spcBef>
                <a:spcPts val="400"/>
              </a:spcBef>
              <a:spcAft>
                <a:spcPts val="0"/>
              </a:spcAft>
              <a:buSzPts val="2850"/>
              <a:buFont typeface="Catamaran"/>
              <a:buNone/>
              <a:defRPr sz="2850">
                <a:latin typeface="Catamaran"/>
                <a:ea typeface="Catamaran"/>
                <a:cs typeface="Catamaran"/>
                <a:sym typeface="Catamaran"/>
              </a:defRPr>
            </a:lvl6pPr>
            <a:lvl7pPr lvl="6" algn="ctr" rtl="0">
              <a:spcBef>
                <a:spcPts val="400"/>
              </a:spcBef>
              <a:spcAft>
                <a:spcPts val="0"/>
              </a:spcAft>
              <a:buSzPts val="2850"/>
              <a:buFont typeface="Catamaran"/>
              <a:buNone/>
              <a:defRPr sz="2850">
                <a:latin typeface="Catamaran"/>
                <a:ea typeface="Catamaran"/>
                <a:cs typeface="Catamaran"/>
                <a:sym typeface="Catamaran"/>
              </a:defRPr>
            </a:lvl7pPr>
            <a:lvl8pPr lvl="7" algn="ctr" rtl="0">
              <a:spcBef>
                <a:spcPts val="400"/>
              </a:spcBef>
              <a:spcAft>
                <a:spcPts val="0"/>
              </a:spcAft>
              <a:buSzPts val="2850"/>
              <a:buFont typeface="Catamaran"/>
              <a:buNone/>
              <a:defRPr sz="2850">
                <a:latin typeface="Catamaran"/>
                <a:ea typeface="Catamaran"/>
                <a:cs typeface="Catamaran"/>
                <a:sym typeface="Catamaran"/>
              </a:defRPr>
            </a:lvl8pPr>
            <a:lvl9pPr lvl="8" algn="ctr" rtl="0">
              <a:spcBef>
                <a:spcPts val="400"/>
              </a:spcBef>
              <a:spcAft>
                <a:spcPts val="0"/>
              </a:spcAft>
              <a:buSzPts val="2850"/>
              <a:buFont typeface="Catamaran"/>
              <a:buNone/>
              <a:defRPr sz="2850"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5">
  <p:cSld name="CUSTOM_4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8"/>
          <p:cNvSpPr/>
          <p:nvPr/>
        </p:nvSpPr>
        <p:spPr>
          <a:xfrm>
            <a:off x="-8039826" y="2309112"/>
            <a:ext cx="13486384" cy="13486384"/>
          </a:xfrm>
          <a:custGeom>
            <a:avLst/>
            <a:gdLst/>
            <a:ahLst/>
            <a:cxnLst/>
            <a:rect l="l" t="t" r="r" b="b"/>
            <a:pathLst>
              <a:path w="812800" h="812800" extrusionOk="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5" name="Google Shape;85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41725" y="3183300"/>
            <a:ext cx="8129575" cy="6074985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8"/>
          <p:cNvSpPr/>
          <p:nvPr/>
        </p:nvSpPr>
        <p:spPr>
          <a:xfrm>
            <a:off x="10096843" y="2863449"/>
            <a:ext cx="1532128" cy="1532128"/>
          </a:xfrm>
          <a:custGeom>
            <a:avLst/>
            <a:gdLst/>
            <a:ahLst/>
            <a:cxnLst/>
            <a:rect l="l" t="t" r="r" b="b"/>
            <a:pathLst>
              <a:path w="812800" h="812800" extrusionOk="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8"/>
          <p:cNvSpPr/>
          <p:nvPr/>
        </p:nvSpPr>
        <p:spPr>
          <a:xfrm>
            <a:off x="10096843" y="5264149"/>
            <a:ext cx="1532128" cy="1532128"/>
          </a:xfrm>
          <a:custGeom>
            <a:avLst/>
            <a:gdLst/>
            <a:ahLst/>
            <a:cxnLst/>
            <a:rect l="l" t="t" r="r" b="b"/>
            <a:pathLst>
              <a:path w="812800" h="812800" extrusionOk="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8"/>
          <p:cNvSpPr/>
          <p:nvPr/>
        </p:nvSpPr>
        <p:spPr>
          <a:xfrm>
            <a:off x="10096843" y="7663230"/>
            <a:ext cx="1532128" cy="1532128"/>
          </a:xfrm>
          <a:custGeom>
            <a:avLst/>
            <a:gdLst/>
            <a:ahLst/>
            <a:cxnLst/>
            <a:rect l="l" t="t" r="r" b="b"/>
            <a:pathLst>
              <a:path w="812800" h="812800" extrusionOk="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8"/>
          <p:cNvSpPr txBox="1"/>
          <p:nvPr/>
        </p:nvSpPr>
        <p:spPr>
          <a:xfrm>
            <a:off x="10173754" y="2922149"/>
            <a:ext cx="1302300" cy="12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8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90" b="0" i="0" u="none" strike="noStrike" cap="none">
                <a:solidFill>
                  <a:srgbClr val="000000"/>
                </a:solidFill>
                <a:latin typeface="Catamaran"/>
                <a:ea typeface="Catamaran"/>
                <a:cs typeface="Catamaran"/>
                <a:sym typeface="Catamaran"/>
              </a:rPr>
              <a:t>01</a:t>
            </a:r>
            <a:endParaRPr/>
          </a:p>
        </p:txBody>
      </p:sp>
      <p:sp>
        <p:nvSpPr>
          <p:cNvPr id="90" name="Google Shape;90;p8"/>
          <p:cNvSpPr txBox="1"/>
          <p:nvPr/>
        </p:nvSpPr>
        <p:spPr>
          <a:xfrm>
            <a:off x="10173754" y="5322849"/>
            <a:ext cx="1302300" cy="12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8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90" b="0" i="0" u="none" strike="noStrike" cap="none">
                <a:solidFill>
                  <a:srgbClr val="000000"/>
                </a:solidFill>
                <a:latin typeface="Catamaran"/>
                <a:ea typeface="Catamaran"/>
                <a:cs typeface="Catamaran"/>
                <a:sym typeface="Catamaran"/>
              </a:rPr>
              <a:t>02</a:t>
            </a:r>
            <a:endParaRPr/>
          </a:p>
        </p:txBody>
      </p:sp>
      <p:sp>
        <p:nvSpPr>
          <p:cNvPr id="91" name="Google Shape;91;p8"/>
          <p:cNvSpPr txBox="1"/>
          <p:nvPr/>
        </p:nvSpPr>
        <p:spPr>
          <a:xfrm>
            <a:off x="10173754" y="7721930"/>
            <a:ext cx="1302300" cy="12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8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90" b="0" i="0" u="none" strike="noStrike" cap="none">
                <a:solidFill>
                  <a:srgbClr val="000000"/>
                </a:solidFill>
                <a:latin typeface="Catamaran"/>
                <a:ea typeface="Catamaran"/>
                <a:cs typeface="Catamaran"/>
                <a:sym typeface="Catamaran"/>
              </a:rPr>
              <a:t>03</a:t>
            </a:r>
            <a:endParaRPr/>
          </a:p>
        </p:txBody>
      </p:sp>
      <p:sp>
        <p:nvSpPr>
          <p:cNvPr id="92" name="Google Shape;92;p8"/>
          <p:cNvSpPr txBox="1">
            <a:spLocks noGrp="1"/>
          </p:cNvSpPr>
          <p:nvPr>
            <p:ph type="title"/>
          </p:nvPr>
        </p:nvSpPr>
        <p:spPr>
          <a:xfrm>
            <a:off x="529175" y="720552"/>
            <a:ext cx="17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500"/>
              <a:buFont typeface="Catamaran"/>
              <a:buNone/>
              <a:defRPr sz="95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500"/>
              <a:buNone/>
              <a:defRPr sz="9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500"/>
              <a:buNone/>
              <a:defRPr sz="9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500"/>
              <a:buNone/>
              <a:defRPr sz="9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500"/>
              <a:buNone/>
              <a:defRPr sz="9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500"/>
              <a:buNone/>
              <a:defRPr sz="9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500"/>
              <a:buNone/>
              <a:defRPr sz="9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500"/>
              <a:buNone/>
              <a:defRPr sz="9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500"/>
              <a:buNone/>
              <a:defRPr sz="9500"/>
            </a:lvl9pPr>
          </a:lstStyle>
          <a:p>
            <a:endParaRPr/>
          </a:p>
        </p:txBody>
      </p:sp>
      <p:sp>
        <p:nvSpPr>
          <p:cNvPr id="93" name="Google Shape;93;p8"/>
          <p:cNvSpPr txBox="1">
            <a:spLocks noGrp="1"/>
          </p:cNvSpPr>
          <p:nvPr>
            <p:ph type="body" idx="1"/>
          </p:nvPr>
        </p:nvSpPr>
        <p:spPr>
          <a:xfrm>
            <a:off x="12055825" y="3509875"/>
            <a:ext cx="5451000" cy="83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65125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sz="215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65125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–"/>
              <a:defRPr sz="215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65125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sz="215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65125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–"/>
              <a:defRPr sz="215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65125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»"/>
              <a:defRPr sz="215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65125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sz="215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65125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sz="215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65125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sz="215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65125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sz="215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94" name="Google Shape;94;p8"/>
          <p:cNvSpPr txBox="1">
            <a:spLocks noGrp="1"/>
          </p:cNvSpPr>
          <p:nvPr>
            <p:ph type="subTitle" idx="2"/>
          </p:nvPr>
        </p:nvSpPr>
        <p:spPr>
          <a:xfrm>
            <a:off x="12055813" y="2910050"/>
            <a:ext cx="6068400" cy="492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640"/>
              </a:spcBef>
              <a:spcAft>
                <a:spcPts val="0"/>
              </a:spcAft>
              <a:buClr>
                <a:srgbClr val="7789EF"/>
              </a:buClr>
              <a:buSzPts val="3150"/>
              <a:buFont typeface="Catamaran"/>
              <a:buNone/>
              <a:defRPr sz="3150" b="1">
                <a:solidFill>
                  <a:srgbClr val="7789EF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SzPts val="2850"/>
              <a:buFont typeface="Catamaran"/>
              <a:buNone/>
              <a:defRPr sz="2850">
                <a:latin typeface="Catamaran"/>
                <a:ea typeface="Catamaran"/>
                <a:cs typeface="Catamaran"/>
                <a:sym typeface="Catamaran"/>
              </a:defRPr>
            </a:lvl2pPr>
            <a:lvl3pPr lvl="2" rtl="0">
              <a:spcBef>
                <a:spcPts val="480"/>
              </a:spcBef>
              <a:spcAft>
                <a:spcPts val="0"/>
              </a:spcAft>
              <a:buSzPts val="2850"/>
              <a:buFont typeface="Catamaran"/>
              <a:buNone/>
              <a:defRPr sz="2850">
                <a:latin typeface="Catamaran"/>
                <a:ea typeface="Catamaran"/>
                <a:cs typeface="Catamaran"/>
                <a:sym typeface="Catamaran"/>
              </a:defRPr>
            </a:lvl3pPr>
            <a:lvl4pPr lvl="3" rtl="0">
              <a:spcBef>
                <a:spcPts val="400"/>
              </a:spcBef>
              <a:spcAft>
                <a:spcPts val="0"/>
              </a:spcAft>
              <a:buSzPts val="2850"/>
              <a:buFont typeface="Catamaran"/>
              <a:buNone/>
              <a:defRPr sz="2850">
                <a:latin typeface="Catamaran"/>
                <a:ea typeface="Catamaran"/>
                <a:cs typeface="Catamaran"/>
                <a:sym typeface="Catamaran"/>
              </a:defRPr>
            </a:lvl4pPr>
            <a:lvl5pPr lvl="4" rtl="0">
              <a:spcBef>
                <a:spcPts val="400"/>
              </a:spcBef>
              <a:spcAft>
                <a:spcPts val="0"/>
              </a:spcAft>
              <a:buSzPts val="2850"/>
              <a:buFont typeface="Catamaran"/>
              <a:buNone/>
              <a:defRPr sz="2850">
                <a:latin typeface="Catamaran"/>
                <a:ea typeface="Catamaran"/>
                <a:cs typeface="Catamaran"/>
                <a:sym typeface="Catamaran"/>
              </a:defRPr>
            </a:lvl5pPr>
            <a:lvl6pPr lvl="5" rtl="0">
              <a:spcBef>
                <a:spcPts val="400"/>
              </a:spcBef>
              <a:spcAft>
                <a:spcPts val="0"/>
              </a:spcAft>
              <a:buSzPts val="2850"/>
              <a:buFont typeface="Catamaran"/>
              <a:buNone/>
              <a:defRPr sz="2850">
                <a:latin typeface="Catamaran"/>
                <a:ea typeface="Catamaran"/>
                <a:cs typeface="Catamaran"/>
                <a:sym typeface="Catamaran"/>
              </a:defRPr>
            </a:lvl6pPr>
            <a:lvl7pPr lvl="6" rtl="0">
              <a:spcBef>
                <a:spcPts val="400"/>
              </a:spcBef>
              <a:spcAft>
                <a:spcPts val="0"/>
              </a:spcAft>
              <a:buSzPts val="2850"/>
              <a:buFont typeface="Catamaran"/>
              <a:buNone/>
              <a:defRPr sz="2850">
                <a:latin typeface="Catamaran"/>
                <a:ea typeface="Catamaran"/>
                <a:cs typeface="Catamaran"/>
                <a:sym typeface="Catamaran"/>
              </a:defRPr>
            </a:lvl7pPr>
            <a:lvl8pPr lvl="7" rtl="0">
              <a:spcBef>
                <a:spcPts val="400"/>
              </a:spcBef>
              <a:spcAft>
                <a:spcPts val="0"/>
              </a:spcAft>
              <a:buSzPts val="2850"/>
              <a:buFont typeface="Catamaran"/>
              <a:buNone/>
              <a:defRPr sz="2850">
                <a:latin typeface="Catamaran"/>
                <a:ea typeface="Catamaran"/>
                <a:cs typeface="Catamaran"/>
                <a:sym typeface="Catamaran"/>
              </a:defRPr>
            </a:lvl8pPr>
            <a:lvl9pPr lvl="8" rtl="0">
              <a:spcBef>
                <a:spcPts val="400"/>
              </a:spcBef>
              <a:spcAft>
                <a:spcPts val="0"/>
              </a:spcAft>
              <a:buSzPts val="2850"/>
              <a:buFont typeface="Catamaran"/>
              <a:buNone/>
              <a:defRPr sz="2850"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endParaRPr/>
          </a:p>
        </p:txBody>
      </p:sp>
      <p:sp>
        <p:nvSpPr>
          <p:cNvPr id="95" name="Google Shape;95;p8"/>
          <p:cNvSpPr txBox="1">
            <a:spLocks noGrp="1"/>
          </p:cNvSpPr>
          <p:nvPr>
            <p:ph type="body" idx="3"/>
          </p:nvPr>
        </p:nvSpPr>
        <p:spPr>
          <a:xfrm>
            <a:off x="12055825" y="5910575"/>
            <a:ext cx="5451000" cy="83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65125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sz="215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65125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–"/>
              <a:defRPr sz="215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65125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sz="215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65125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–"/>
              <a:defRPr sz="215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65125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»"/>
              <a:defRPr sz="215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65125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sz="215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65125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sz="215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65125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sz="215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65125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sz="215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96" name="Google Shape;96;p8"/>
          <p:cNvSpPr txBox="1">
            <a:spLocks noGrp="1"/>
          </p:cNvSpPr>
          <p:nvPr>
            <p:ph type="subTitle" idx="4"/>
          </p:nvPr>
        </p:nvSpPr>
        <p:spPr>
          <a:xfrm>
            <a:off x="12055813" y="5310750"/>
            <a:ext cx="6068400" cy="492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640"/>
              </a:spcBef>
              <a:spcAft>
                <a:spcPts val="0"/>
              </a:spcAft>
              <a:buClr>
                <a:srgbClr val="7789EF"/>
              </a:buClr>
              <a:buSzPts val="3150"/>
              <a:buFont typeface="Catamaran"/>
              <a:buNone/>
              <a:defRPr sz="3150" b="1">
                <a:solidFill>
                  <a:srgbClr val="7789EF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SzPts val="2850"/>
              <a:buFont typeface="Catamaran"/>
              <a:buNone/>
              <a:defRPr sz="2850">
                <a:latin typeface="Catamaran"/>
                <a:ea typeface="Catamaran"/>
                <a:cs typeface="Catamaran"/>
                <a:sym typeface="Catamaran"/>
              </a:defRPr>
            </a:lvl2pPr>
            <a:lvl3pPr lvl="2" rtl="0">
              <a:spcBef>
                <a:spcPts val="480"/>
              </a:spcBef>
              <a:spcAft>
                <a:spcPts val="0"/>
              </a:spcAft>
              <a:buSzPts val="2850"/>
              <a:buFont typeface="Catamaran"/>
              <a:buNone/>
              <a:defRPr sz="2850">
                <a:latin typeface="Catamaran"/>
                <a:ea typeface="Catamaran"/>
                <a:cs typeface="Catamaran"/>
                <a:sym typeface="Catamaran"/>
              </a:defRPr>
            </a:lvl3pPr>
            <a:lvl4pPr lvl="3" rtl="0">
              <a:spcBef>
                <a:spcPts val="400"/>
              </a:spcBef>
              <a:spcAft>
                <a:spcPts val="0"/>
              </a:spcAft>
              <a:buSzPts val="2850"/>
              <a:buFont typeface="Catamaran"/>
              <a:buNone/>
              <a:defRPr sz="2850">
                <a:latin typeface="Catamaran"/>
                <a:ea typeface="Catamaran"/>
                <a:cs typeface="Catamaran"/>
                <a:sym typeface="Catamaran"/>
              </a:defRPr>
            </a:lvl4pPr>
            <a:lvl5pPr lvl="4" rtl="0">
              <a:spcBef>
                <a:spcPts val="400"/>
              </a:spcBef>
              <a:spcAft>
                <a:spcPts val="0"/>
              </a:spcAft>
              <a:buSzPts val="2850"/>
              <a:buFont typeface="Catamaran"/>
              <a:buNone/>
              <a:defRPr sz="2850">
                <a:latin typeface="Catamaran"/>
                <a:ea typeface="Catamaran"/>
                <a:cs typeface="Catamaran"/>
                <a:sym typeface="Catamaran"/>
              </a:defRPr>
            </a:lvl5pPr>
            <a:lvl6pPr lvl="5" rtl="0">
              <a:spcBef>
                <a:spcPts val="400"/>
              </a:spcBef>
              <a:spcAft>
                <a:spcPts val="0"/>
              </a:spcAft>
              <a:buSzPts val="2850"/>
              <a:buFont typeface="Catamaran"/>
              <a:buNone/>
              <a:defRPr sz="2850">
                <a:latin typeface="Catamaran"/>
                <a:ea typeface="Catamaran"/>
                <a:cs typeface="Catamaran"/>
                <a:sym typeface="Catamaran"/>
              </a:defRPr>
            </a:lvl6pPr>
            <a:lvl7pPr lvl="6" rtl="0">
              <a:spcBef>
                <a:spcPts val="400"/>
              </a:spcBef>
              <a:spcAft>
                <a:spcPts val="0"/>
              </a:spcAft>
              <a:buSzPts val="2850"/>
              <a:buFont typeface="Catamaran"/>
              <a:buNone/>
              <a:defRPr sz="2850">
                <a:latin typeface="Catamaran"/>
                <a:ea typeface="Catamaran"/>
                <a:cs typeface="Catamaran"/>
                <a:sym typeface="Catamaran"/>
              </a:defRPr>
            </a:lvl7pPr>
            <a:lvl8pPr lvl="7" rtl="0">
              <a:spcBef>
                <a:spcPts val="400"/>
              </a:spcBef>
              <a:spcAft>
                <a:spcPts val="0"/>
              </a:spcAft>
              <a:buSzPts val="2850"/>
              <a:buFont typeface="Catamaran"/>
              <a:buNone/>
              <a:defRPr sz="2850">
                <a:latin typeface="Catamaran"/>
                <a:ea typeface="Catamaran"/>
                <a:cs typeface="Catamaran"/>
                <a:sym typeface="Catamaran"/>
              </a:defRPr>
            </a:lvl8pPr>
            <a:lvl9pPr lvl="8" rtl="0">
              <a:spcBef>
                <a:spcPts val="400"/>
              </a:spcBef>
              <a:spcAft>
                <a:spcPts val="0"/>
              </a:spcAft>
              <a:buSzPts val="2850"/>
              <a:buFont typeface="Catamaran"/>
              <a:buNone/>
              <a:defRPr sz="2850"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endParaRPr/>
          </a:p>
        </p:txBody>
      </p:sp>
      <p:sp>
        <p:nvSpPr>
          <p:cNvPr id="97" name="Google Shape;97;p8"/>
          <p:cNvSpPr txBox="1">
            <a:spLocks noGrp="1"/>
          </p:cNvSpPr>
          <p:nvPr>
            <p:ph type="body" idx="5"/>
          </p:nvPr>
        </p:nvSpPr>
        <p:spPr>
          <a:xfrm>
            <a:off x="12055825" y="8311275"/>
            <a:ext cx="5451000" cy="83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65125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sz="215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65125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–"/>
              <a:defRPr sz="215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65125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sz="215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65125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–"/>
              <a:defRPr sz="215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65125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»"/>
              <a:defRPr sz="215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65125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sz="215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65125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sz="215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65125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sz="215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65125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sz="215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98" name="Google Shape;98;p8"/>
          <p:cNvSpPr txBox="1">
            <a:spLocks noGrp="1"/>
          </p:cNvSpPr>
          <p:nvPr>
            <p:ph type="subTitle" idx="6"/>
          </p:nvPr>
        </p:nvSpPr>
        <p:spPr>
          <a:xfrm>
            <a:off x="12055813" y="7711450"/>
            <a:ext cx="6068400" cy="492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640"/>
              </a:spcBef>
              <a:spcAft>
                <a:spcPts val="0"/>
              </a:spcAft>
              <a:buClr>
                <a:srgbClr val="7789EF"/>
              </a:buClr>
              <a:buSzPts val="3150"/>
              <a:buFont typeface="Catamaran"/>
              <a:buNone/>
              <a:defRPr sz="3150" b="1">
                <a:solidFill>
                  <a:srgbClr val="7789EF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SzPts val="2850"/>
              <a:buFont typeface="Catamaran"/>
              <a:buNone/>
              <a:defRPr sz="2850">
                <a:latin typeface="Catamaran"/>
                <a:ea typeface="Catamaran"/>
                <a:cs typeface="Catamaran"/>
                <a:sym typeface="Catamaran"/>
              </a:defRPr>
            </a:lvl2pPr>
            <a:lvl3pPr lvl="2" rtl="0">
              <a:spcBef>
                <a:spcPts val="480"/>
              </a:spcBef>
              <a:spcAft>
                <a:spcPts val="0"/>
              </a:spcAft>
              <a:buSzPts val="2850"/>
              <a:buFont typeface="Catamaran"/>
              <a:buNone/>
              <a:defRPr sz="2850">
                <a:latin typeface="Catamaran"/>
                <a:ea typeface="Catamaran"/>
                <a:cs typeface="Catamaran"/>
                <a:sym typeface="Catamaran"/>
              </a:defRPr>
            </a:lvl3pPr>
            <a:lvl4pPr lvl="3" rtl="0">
              <a:spcBef>
                <a:spcPts val="400"/>
              </a:spcBef>
              <a:spcAft>
                <a:spcPts val="0"/>
              </a:spcAft>
              <a:buSzPts val="2850"/>
              <a:buFont typeface="Catamaran"/>
              <a:buNone/>
              <a:defRPr sz="2850">
                <a:latin typeface="Catamaran"/>
                <a:ea typeface="Catamaran"/>
                <a:cs typeface="Catamaran"/>
                <a:sym typeface="Catamaran"/>
              </a:defRPr>
            </a:lvl4pPr>
            <a:lvl5pPr lvl="4" rtl="0">
              <a:spcBef>
                <a:spcPts val="400"/>
              </a:spcBef>
              <a:spcAft>
                <a:spcPts val="0"/>
              </a:spcAft>
              <a:buSzPts val="2850"/>
              <a:buFont typeface="Catamaran"/>
              <a:buNone/>
              <a:defRPr sz="2850">
                <a:latin typeface="Catamaran"/>
                <a:ea typeface="Catamaran"/>
                <a:cs typeface="Catamaran"/>
                <a:sym typeface="Catamaran"/>
              </a:defRPr>
            </a:lvl5pPr>
            <a:lvl6pPr lvl="5" rtl="0">
              <a:spcBef>
                <a:spcPts val="400"/>
              </a:spcBef>
              <a:spcAft>
                <a:spcPts val="0"/>
              </a:spcAft>
              <a:buSzPts val="2850"/>
              <a:buFont typeface="Catamaran"/>
              <a:buNone/>
              <a:defRPr sz="2850">
                <a:latin typeface="Catamaran"/>
                <a:ea typeface="Catamaran"/>
                <a:cs typeface="Catamaran"/>
                <a:sym typeface="Catamaran"/>
              </a:defRPr>
            </a:lvl6pPr>
            <a:lvl7pPr lvl="6" rtl="0">
              <a:spcBef>
                <a:spcPts val="400"/>
              </a:spcBef>
              <a:spcAft>
                <a:spcPts val="0"/>
              </a:spcAft>
              <a:buSzPts val="2850"/>
              <a:buFont typeface="Catamaran"/>
              <a:buNone/>
              <a:defRPr sz="2850">
                <a:latin typeface="Catamaran"/>
                <a:ea typeface="Catamaran"/>
                <a:cs typeface="Catamaran"/>
                <a:sym typeface="Catamaran"/>
              </a:defRPr>
            </a:lvl7pPr>
            <a:lvl8pPr lvl="7" rtl="0">
              <a:spcBef>
                <a:spcPts val="400"/>
              </a:spcBef>
              <a:spcAft>
                <a:spcPts val="0"/>
              </a:spcAft>
              <a:buSzPts val="2850"/>
              <a:buFont typeface="Catamaran"/>
              <a:buNone/>
              <a:defRPr sz="2850">
                <a:latin typeface="Catamaran"/>
                <a:ea typeface="Catamaran"/>
                <a:cs typeface="Catamaran"/>
                <a:sym typeface="Catamaran"/>
              </a:defRPr>
            </a:lvl8pPr>
            <a:lvl9pPr lvl="8" rtl="0">
              <a:spcBef>
                <a:spcPts val="400"/>
              </a:spcBef>
              <a:spcAft>
                <a:spcPts val="0"/>
              </a:spcAft>
              <a:buSzPts val="2850"/>
              <a:buFont typeface="Catamaran"/>
              <a:buNone/>
              <a:defRPr sz="2850"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6">
  <p:cSld name="CUSTOM_5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9"/>
          <p:cNvSpPr txBox="1">
            <a:spLocks noGrp="1"/>
          </p:cNvSpPr>
          <p:nvPr>
            <p:ph type="title"/>
          </p:nvPr>
        </p:nvSpPr>
        <p:spPr>
          <a:xfrm>
            <a:off x="529175" y="720552"/>
            <a:ext cx="17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500"/>
              <a:buFont typeface="Catamaran"/>
              <a:buNone/>
              <a:defRPr sz="95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500"/>
              <a:buNone/>
              <a:defRPr sz="9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500"/>
              <a:buNone/>
              <a:defRPr sz="9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500"/>
              <a:buNone/>
              <a:defRPr sz="9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500"/>
              <a:buNone/>
              <a:defRPr sz="9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500"/>
              <a:buNone/>
              <a:defRPr sz="9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500"/>
              <a:buNone/>
              <a:defRPr sz="9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500"/>
              <a:buNone/>
              <a:defRPr sz="9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500"/>
              <a:buNone/>
              <a:defRPr sz="9500"/>
            </a:lvl9pPr>
          </a:lstStyle>
          <a:p>
            <a:endParaRPr/>
          </a:p>
        </p:txBody>
      </p:sp>
      <p:pic>
        <p:nvPicPr>
          <p:cNvPr id="101" name="Google Shape;101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932050" y="3254100"/>
            <a:ext cx="6801226" cy="6255596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9"/>
          <p:cNvSpPr txBox="1">
            <a:spLocks noGrp="1"/>
          </p:cNvSpPr>
          <p:nvPr>
            <p:ph type="subTitle" idx="1"/>
          </p:nvPr>
        </p:nvSpPr>
        <p:spPr>
          <a:xfrm>
            <a:off x="3529050" y="2081925"/>
            <a:ext cx="11229900" cy="461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64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560"/>
              </a:spcBef>
              <a:spcAft>
                <a:spcPts val="0"/>
              </a:spcAft>
              <a:buSzPts val="2150"/>
              <a:buNone/>
              <a:defRPr/>
            </a:lvl2pPr>
            <a:lvl3pPr lvl="2" rtl="0">
              <a:spcBef>
                <a:spcPts val="480"/>
              </a:spcBef>
              <a:spcAft>
                <a:spcPts val="0"/>
              </a:spcAft>
              <a:buSzPts val="2150"/>
              <a:buNone/>
              <a:defRPr/>
            </a:lvl3pPr>
            <a:lvl4pPr lvl="3" rtl="0">
              <a:spcBef>
                <a:spcPts val="400"/>
              </a:spcBef>
              <a:spcAft>
                <a:spcPts val="0"/>
              </a:spcAft>
              <a:buSzPts val="2150"/>
              <a:buNone/>
              <a:defRPr/>
            </a:lvl4pPr>
            <a:lvl5pPr lvl="4" rtl="0">
              <a:spcBef>
                <a:spcPts val="400"/>
              </a:spcBef>
              <a:spcAft>
                <a:spcPts val="0"/>
              </a:spcAft>
              <a:buSzPts val="2150"/>
              <a:buNone/>
              <a:defRPr/>
            </a:lvl5pPr>
            <a:lvl6pPr lvl="5" rtl="0">
              <a:spcBef>
                <a:spcPts val="400"/>
              </a:spcBef>
              <a:spcAft>
                <a:spcPts val="0"/>
              </a:spcAft>
              <a:buSzPts val="2150"/>
              <a:buNone/>
              <a:defRPr/>
            </a:lvl6pPr>
            <a:lvl7pPr lvl="6" rtl="0">
              <a:spcBef>
                <a:spcPts val="400"/>
              </a:spcBef>
              <a:spcAft>
                <a:spcPts val="0"/>
              </a:spcAft>
              <a:buSzPts val="2150"/>
              <a:buNone/>
              <a:defRPr/>
            </a:lvl7pPr>
            <a:lvl8pPr lvl="7" rtl="0">
              <a:spcBef>
                <a:spcPts val="400"/>
              </a:spcBef>
              <a:spcAft>
                <a:spcPts val="0"/>
              </a:spcAft>
              <a:buSzPts val="2150"/>
              <a:buNone/>
              <a:defRPr/>
            </a:lvl8pPr>
            <a:lvl9pPr lvl="8" rtl="0">
              <a:spcBef>
                <a:spcPts val="400"/>
              </a:spcBef>
              <a:spcAft>
                <a:spcPts val="0"/>
              </a:spcAft>
              <a:buSzPts val="215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9"/>
          <p:cNvSpPr txBox="1">
            <a:spLocks noGrp="1"/>
          </p:cNvSpPr>
          <p:nvPr>
            <p:ph type="body" idx="2"/>
          </p:nvPr>
        </p:nvSpPr>
        <p:spPr>
          <a:xfrm>
            <a:off x="691825" y="4050125"/>
            <a:ext cx="4718400" cy="178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65125" algn="ctr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sz="215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65125" algn="ctr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–"/>
              <a:defRPr sz="215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65125" algn="ctr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sz="215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65125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–"/>
              <a:defRPr sz="215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65125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»"/>
              <a:defRPr sz="215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65125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sz="215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65125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sz="215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65125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sz="215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65125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sz="215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104" name="Google Shape;104;p9"/>
          <p:cNvSpPr txBox="1">
            <a:spLocks noGrp="1"/>
          </p:cNvSpPr>
          <p:nvPr>
            <p:ph type="subTitle" idx="3"/>
          </p:nvPr>
        </p:nvSpPr>
        <p:spPr>
          <a:xfrm>
            <a:off x="691775" y="3450300"/>
            <a:ext cx="4718400" cy="492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640"/>
              </a:spcBef>
              <a:spcAft>
                <a:spcPts val="0"/>
              </a:spcAft>
              <a:buClr>
                <a:srgbClr val="7789EF"/>
              </a:buClr>
              <a:buSzPts val="3150"/>
              <a:buFont typeface="Catamaran"/>
              <a:buNone/>
              <a:defRPr sz="3150" b="1">
                <a:solidFill>
                  <a:srgbClr val="7789EF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lvl="1" algn="ctr" rtl="0">
              <a:spcBef>
                <a:spcPts val="560"/>
              </a:spcBef>
              <a:spcAft>
                <a:spcPts val="0"/>
              </a:spcAft>
              <a:buSzPts val="2850"/>
              <a:buFont typeface="Catamaran"/>
              <a:buNone/>
              <a:defRPr sz="2850">
                <a:latin typeface="Catamaran"/>
                <a:ea typeface="Catamaran"/>
                <a:cs typeface="Catamaran"/>
                <a:sym typeface="Catamaran"/>
              </a:defRPr>
            </a:lvl2pPr>
            <a:lvl3pPr lvl="2" algn="ctr" rtl="0">
              <a:spcBef>
                <a:spcPts val="480"/>
              </a:spcBef>
              <a:spcAft>
                <a:spcPts val="0"/>
              </a:spcAft>
              <a:buSzPts val="2850"/>
              <a:buFont typeface="Catamaran"/>
              <a:buNone/>
              <a:defRPr sz="2850">
                <a:latin typeface="Catamaran"/>
                <a:ea typeface="Catamaran"/>
                <a:cs typeface="Catamaran"/>
                <a:sym typeface="Catamaran"/>
              </a:defRPr>
            </a:lvl3pPr>
            <a:lvl4pPr lvl="3" algn="ctr" rtl="0">
              <a:spcBef>
                <a:spcPts val="400"/>
              </a:spcBef>
              <a:spcAft>
                <a:spcPts val="0"/>
              </a:spcAft>
              <a:buSzPts val="2850"/>
              <a:buFont typeface="Catamaran"/>
              <a:buNone/>
              <a:defRPr sz="2850">
                <a:latin typeface="Catamaran"/>
                <a:ea typeface="Catamaran"/>
                <a:cs typeface="Catamaran"/>
                <a:sym typeface="Catamaran"/>
              </a:defRPr>
            </a:lvl4pPr>
            <a:lvl5pPr lvl="4" algn="ctr" rtl="0">
              <a:spcBef>
                <a:spcPts val="400"/>
              </a:spcBef>
              <a:spcAft>
                <a:spcPts val="0"/>
              </a:spcAft>
              <a:buSzPts val="2850"/>
              <a:buFont typeface="Catamaran"/>
              <a:buNone/>
              <a:defRPr sz="2850">
                <a:latin typeface="Catamaran"/>
                <a:ea typeface="Catamaran"/>
                <a:cs typeface="Catamaran"/>
                <a:sym typeface="Catamaran"/>
              </a:defRPr>
            </a:lvl5pPr>
            <a:lvl6pPr lvl="5" algn="ctr" rtl="0">
              <a:spcBef>
                <a:spcPts val="400"/>
              </a:spcBef>
              <a:spcAft>
                <a:spcPts val="0"/>
              </a:spcAft>
              <a:buSzPts val="2850"/>
              <a:buFont typeface="Catamaran"/>
              <a:buNone/>
              <a:defRPr sz="2850">
                <a:latin typeface="Catamaran"/>
                <a:ea typeface="Catamaran"/>
                <a:cs typeface="Catamaran"/>
                <a:sym typeface="Catamaran"/>
              </a:defRPr>
            </a:lvl6pPr>
            <a:lvl7pPr lvl="6" algn="ctr" rtl="0">
              <a:spcBef>
                <a:spcPts val="400"/>
              </a:spcBef>
              <a:spcAft>
                <a:spcPts val="0"/>
              </a:spcAft>
              <a:buSzPts val="2850"/>
              <a:buFont typeface="Catamaran"/>
              <a:buNone/>
              <a:defRPr sz="2850">
                <a:latin typeface="Catamaran"/>
                <a:ea typeface="Catamaran"/>
                <a:cs typeface="Catamaran"/>
                <a:sym typeface="Catamaran"/>
              </a:defRPr>
            </a:lvl7pPr>
            <a:lvl8pPr lvl="7" algn="ctr" rtl="0">
              <a:spcBef>
                <a:spcPts val="400"/>
              </a:spcBef>
              <a:spcAft>
                <a:spcPts val="0"/>
              </a:spcAft>
              <a:buSzPts val="2850"/>
              <a:buFont typeface="Catamaran"/>
              <a:buNone/>
              <a:defRPr sz="2850">
                <a:latin typeface="Catamaran"/>
                <a:ea typeface="Catamaran"/>
                <a:cs typeface="Catamaran"/>
                <a:sym typeface="Catamaran"/>
              </a:defRPr>
            </a:lvl8pPr>
            <a:lvl9pPr lvl="8" algn="ctr" rtl="0">
              <a:spcBef>
                <a:spcPts val="400"/>
              </a:spcBef>
              <a:spcAft>
                <a:spcPts val="0"/>
              </a:spcAft>
              <a:buSzPts val="2850"/>
              <a:buFont typeface="Catamaran"/>
              <a:buNone/>
              <a:defRPr sz="2850"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endParaRPr/>
          </a:p>
        </p:txBody>
      </p:sp>
      <p:sp>
        <p:nvSpPr>
          <p:cNvPr id="105" name="Google Shape;105;p9"/>
          <p:cNvSpPr txBox="1">
            <a:spLocks noGrp="1"/>
          </p:cNvSpPr>
          <p:nvPr>
            <p:ph type="body" idx="4"/>
          </p:nvPr>
        </p:nvSpPr>
        <p:spPr>
          <a:xfrm>
            <a:off x="691825" y="7345225"/>
            <a:ext cx="4718400" cy="178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65125" algn="ctr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sz="215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65125" algn="ctr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–"/>
              <a:defRPr sz="215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65125" algn="ctr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sz="215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65125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–"/>
              <a:defRPr sz="215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65125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»"/>
              <a:defRPr sz="215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65125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sz="215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65125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sz="215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65125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sz="215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65125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sz="215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106" name="Google Shape;106;p9"/>
          <p:cNvSpPr txBox="1">
            <a:spLocks noGrp="1"/>
          </p:cNvSpPr>
          <p:nvPr>
            <p:ph type="subTitle" idx="5"/>
          </p:nvPr>
        </p:nvSpPr>
        <p:spPr>
          <a:xfrm>
            <a:off x="691775" y="6745400"/>
            <a:ext cx="4718400" cy="492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640"/>
              </a:spcBef>
              <a:spcAft>
                <a:spcPts val="0"/>
              </a:spcAft>
              <a:buClr>
                <a:srgbClr val="7789EF"/>
              </a:buClr>
              <a:buSzPts val="3150"/>
              <a:buFont typeface="Catamaran"/>
              <a:buNone/>
              <a:defRPr sz="3150" b="1">
                <a:solidFill>
                  <a:srgbClr val="7789EF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lvl="1" algn="ctr" rtl="0">
              <a:spcBef>
                <a:spcPts val="560"/>
              </a:spcBef>
              <a:spcAft>
                <a:spcPts val="0"/>
              </a:spcAft>
              <a:buSzPts val="2850"/>
              <a:buFont typeface="Catamaran"/>
              <a:buNone/>
              <a:defRPr sz="2850">
                <a:latin typeface="Catamaran"/>
                <a:ea typeface="Catamaran"/>
                <a:cs typeface="Catamaran"/>
                <a:sym typeface="Catamaran"/>
              </a:defRPr>
            </a:lvl2pPr>
            <a:lvl3pPr lvl="2" algn="ctr" rtl="0">
              <a:spcBef>
                <a:spcPts val="480"/>
              </a:spcBef>
              <a:spcAft>
                <a:spcPts val="0"/>
              </a:spcAft>
              <a:buSzPts val="2850"/>
              <a:buFont typeface="Catamaran"/>
              <a:buNone/>
              <a:defRPr sz="2850">
                <a:latin typeface="Catamaran"/>
                <a:ea typeface="Catamaran"/>
                <a:cs typeface="Catamaran"/>
                <a:sym typeface="Catamaran"/>
              </a:defRPr>
            </a:lvl3pPr>
            <a:lvl4pPr lvl="3" algn="ctr" rtl="0">
              <a:spcBef>
                <a:spcPts val="400"/>
              </a:spcBef>
              <a:spcAft>
                <a:spcPts val="0"/>
              </a:spcAft>
              <a:buSzPts val="2850"/>
              <a:buFont typeface="Catamaran"/>
              <a:buNone/>
              <a:defRPr sz="2850">
                <a:latin typeface="Catamaran"/>
                <a:ea typeface="Catamaran"/>
                <a:cs typeface="Catamaran"/>
                <a:sym typeface="Catamaran"/>
              </a:defRPr>
            </a:lvl4pPr>
            <a:lvl5pPr lvl="4" algn="ctr" rtl="0">
              <a:spcBef>
                <a:spcPts val="400"/>
              </a:spcBef>
              <a:spcAft>
                <a:spcPts val="0"/>
              </a:spcAft>
              <a:buSzPts val="2850"/>
              <a:buFont typeface="Catamaran"/>
              <a:buNone/>
              <a:defRPr sz="2850">
                <a:latin typeface="Catamaran"/>
                <a:ea typeface="Catamaran"/>
                <a:cs typeface="Catamaran"/>
                <a:sym typeface="Catamaran"/>
              </a:defRPr>
            </a:lvl5pPr>
            <a:lvl6pPr lvl="5" algn="ctr" rtl="0">
              <a:spcBef>
                <a:spcPts val="400"/>
              </a:spcBef>
              <a:spcAft>
                <a:spcPts val="0"/>
              </a:spcAft>
              <a:buSzPts val="2850"/>
              <a:buFont typeface="Catamaran"/>
              <a:buNone/>
              <a:defRPr sz="2850">
                <a:latin typeface="Catamaran"/>
                <a:ea typeface="Catamaran"/>
                <a:cs typeface="Catamaran"/>
                <a:sym typeface="Catamaran"/>
              </a:defRPr>
            </a:lvl6pPr>
            <a:lvl7pPr lvl="6" algn="ctr" rtl="0">
              <a:spcBef>
                <a:spcPts val="400"/>
              </a:spcBef>
              <a:spcAft>
                <a:spcPts val="0"/>
              </a:spcAft>
              <a:buSzPts val="2850"/>
              <a:buFont typeface="Catamaran"/>
              <a:buNone/>
              <a:defRPr sz="2850">
                <a:latin typeface="Catamaran"/>
                <a:ea typeface="Catamaran"/>
                <a:cs typeface="Catamaran"/>
                <a:sym typeface="Catamaran"/>
              </a:defRPr>
            </a:lvl7pPr>
            <a:lvl8pPr lvl="7" algn="ctr" rtl="0">
              <a:spcBef>
                <a:spcPts val="400"/>
              </a:spcBef>
              <a:spcAft>
                <a:spcPts val="0"/>
              </a:spcAft>
              <a:buSzPts val="2850"/>
              <a:buFont typeface="Catamaran"/>
              <a:buNone/>
              <a:defRPr sz="2850">
                <a:latin typeface="Catamaran"/>
                <a:ea typeface="Catamaran"/>
                <a:cs typeface="Catamaran"/>
                <a:sym typeface="Catamaran"/>
              </a:defRPr>
            </a:lvl8pPr>
            <a:lvl9pPr lvl="8" algn="ctr" rtl="0">
              <a:spcBef>
                <a:spcPts val="400"/>
              </a:spcBef>
              <a:spcAft>
                <a:spcPts val="0"/>
              </a:spcAft>
              <a:buSzPts val="2850"/>
              <a:buFont typeface="Catamaran"/>
              <a:buNone/>
              <a:defRPr sz="2850"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endParaRPr/>
          </a:p>
        </p:txBody>
      </p:sp>
      <p:sp>
        <p:nvSpPr>
          <p:cNvPr id="107" name="Google Shape;107;p9"/>
          <p:cNvSpPr txBox="1">
            <a:spLocks noGrp="1"/>
          </p:cNvSpPr>
          <p:nvPr>
            <p:ph type="subTitle" idx="6"/>
          </p:nvPr>
        </p:nvSpPr>
        <p:spPr>
          <a:xfrm>
            <a:off x="13167875" y="3450300"/>
            <a:ext cx="4176300" cy="492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640"/>
              </a:spcBef>
              <a:spcAft>
                <a:spcPts val="0"/>
              </a:spcAft>
              <a:buClr>
                <a:srgbClr val="7789EF"/>
              </a:buClr>
              <a:buSzPts val="3150"/>
              <a:buFont typeface="Catamaran"/>
              <a:buNone/>
              <a:defRPr sz="3150" b="1">
                <a:solidFill>
                  <a:srgbClr val="7789EF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lvl="1" algn="ctr" rtl="0">
              <a:spcBef>
                <a:spcPts val="560"/>
              </a:spcBef>
              <a:spcAft>
                <a:spcPts val="0"/>
              </a:spcAft>
              <a:buSzPts val="2850"/>
              <a:buFont typeface="Catamaran"/>
              <a:buNone/>
              <a:defRPr sz="2850">
                <a:latin typeface="Catamaran"/>
                <a:ea typeface="Catamaran"/>
                <a:cs typeface="Catamaran"/>
                <a:sym typeface="Catamaran"/>
              </a:defRPr>
            </a:lvl2pPr>
            <a:lvl3pPr lvl="2" algn="ctr" rtl="0">
              <a:spcBef>
                <a:spcPts val="480"/>
              </a:spcBef>
              <a:spcAft>
                <a:spcPts val="0"/>
              </a:spcAft>
              <a:buSzPts val="2850"/>
              <a:buFont typeface="Catamaran"/>
              <a:buNone/>
              <a:defRPr sz="2850">
                <a:latin typeface="Catamaran"/>
                <a:ea typeface="Catamaran"/>
                <a:cs typeface="Catamaran"/>
                <a:sym typeface="Catamaran"/>
              </a:defRPr>
            </a:lvl3pPr>
            <a:lvl4pPr lvl="3" algn="ctr" rtl="0">
              <a:spcBef>
                <a:spcPts val="400"/>
              </a:spcBef>
              <a:spcAft>
                <a:spcPts val="0"/>
              </a:spcAft>
              <a:buSzPts val="2850"/>
              <a:buFont typeface="Catamaran"/>
              <a:buNone/>
              <a:defRPr sz="2850">
                <a:latin typeface="Catamaran"/>
                <a:ea typeface="Catamaran"/>
                <a:cs typeface="Catamaran"/>
                <a:sym typeface="Catamaran"/>
              </a:defRPr>
            </a:lvl4pPr>
            <a:lvl5pPr lvl="4" algn="ctr" rtl="0">
              <a:spcBef>
                <a:spcPts val="400"/>
              </a:spcBef>
              <a:spcAft>
                <a:spcPts val="0"/>
              </a:spcAft>
              <a:buSzPts val="2850"/>
              <a:buFont typeface="Catamaran"/>
              <a:buNone/>
              <a:defRPr sz="2850">
                <a:latin typeface="Catamaran"/>
                <a:ea typeface="Catamaran"/>
                <a:cs typeface="Catamaran"/>
                <a:sym typeface="Catamaran"/>
              </a:defRPr>
            </a:lvl5pPr>
            <a:lvl6pPr lvl="5" algn="ctr" rtl="0">
              <a:spcBef>
                <a:spcPts val="400"/>
              </a:spcBef>
              <a:spcAft>
                <a:spcPts val="0"/>
              </a:spcAft>
              <a:buSzPts val="2850"/>
              <a:buFont typeface="Catamaran"/>
              <a:buNone/>
              <a:defRPr sz="2850">
                <a:latin typeface="Catamaran"/>
                <a:ea typeface="Catamaran"/>
                <a:cs typeface="Catamaran"/>
                <a:sym typeface="Catamaran"/>
              </a:defRPr>
            </a:lvl6pPr>
            <a:lvl7pPr lvl="6" algn="ctr" rtl="0">
              <a:spcBef>
                <a:spcPts val="400"/>
              </a:spcBef>
              <a:spcAft>
                <a:spcPts val="0"/>
              </a:spcAft>
              <a:buSzPts val="2850"/>
              <a:buFont typeface="Catamaran"/>
              <a:buNone/>
              <a:defRPr sz="2850">
                <a:latin typeface="Catamaran"/>
                <a:ea typeface="Catamaran"/>
                <a:cs typeface="Catamaran"/>
                <a:sym typeface="Catamaran"/>
              </a:defRPr>
            </a:lvl7pPr>
            <a:lvl8pPr lvl="7" algn="ctr" rtl="0">
              <a:spcBef>
                <a:spcPts val="400"/>
              </a:spcBef>
              <a:spcAft>
                <a:spcPts val="0"/>
              </a:spcAft>
              <a:buSzPts val="2850"/>
              <a:buFont typeface="Catamaran"/>
              <a:buNone/>
              <a:defRPr sz="2850">
                <a:latin typeface="Catamaran"/>
                <a:ea typeface="Catamaran"/>
                <a:cs typeface="Catamaran"/>
                <a:sym typeface="Catamaran"/>
              </a:defRPr>
            </a:lvl8pPr>
            <a:lvl9pPr lvl="8" algn="ctr" rtl="0">
              <a:spcBef>
                <a:spcPts val="400"/>
              </a:spcBef>
              <a:spcAft>
                <a:spcPts val="0"/>
              </a:spcAft>
              <a:buSzPts val="2850"/>
              <a:buFont typeface="Catamaran"/>
              <a:buNone/>
              <a:defRPr sz="2850"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endParaRPr/>
          </a:p>
        </p:txBody>
      </p:sp>
      <p:sp>
        <p:nvSpPr>
          <p:cNvPr id="108" name="Google Shape;108;p9"/>
          <p:cNvSpPr txBox="1">
            <a:spLocks noGrp="1"/>
          </p:cNvSpPr>
          <p:nvPr>
            <p:ph type="body" idx="7"/>
          </p:nvPr>
        </p:nvSpPr>
        <p:spPr>
          <a:xfrm>
            <a:off x="12896850" y="7345225"/>
            <a:ext cx="4718400" cy="178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65125" algn="ctr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sz="215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65125" algn="ctr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–"/>
              <a:defRPr sz="215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65125" algn="ctr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sz="215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65125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–"/>
              <a:defRPr sz="215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65125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»"/>
              <a:defRPr sz="215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65125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sz="215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65125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sz="215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65125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sz="215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65125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sz="215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109" name="Google Shape;109;p9"/>
          <p:cNvSpPr txBox="1">
            <a:spLocks noGrp="1"/>
          </p:cNvSpPr>
          <p:nvPr>
            <p:ph type="subTitle" idx="8"/>
          </p:nvPr>
        </p:nvSpPr>
        <p:spPr>
          <a:xfrm>
            <a:off x="12896800" y="6745400"/>
            <a:ext cx="4718400" cy="492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640"/>
              </a:spcBef>
              <a:spcAft>
                <a:spcPts val="0"/>
              </a:spcAft>
              <a:buClr>
                <a:srgbClr val="7789EF"/>
              </a:buClr>
              <a:buSzPts val="3150"/>
              <a:buFont typeface="Catamaran"/>
              <a:buNone/>
              <a:defRPr sz="3150" b="1">
                <a:solidFill>
                  <a:srgbClr val="7789EF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lvl="1" algn="ctr" rtl="0">
              <a:spcBef>
                <a:spcPts val="560"/>
              </a:spcBef>
              <a:spcAft>
                <a:spcPts val="0"/>
              </a:spcAft>
              <a:buSzPts val="2850"/>
              <a:buFont typeface="Catamaran"/>
              <a:buNone/>
              <a:defRPr sz="2850">
                <a:latin typeface="Catamaran"/>
                <a:ea typeface="Catamaran"/>
                <a:cs typeface="Catamaran"/>
                <a:sym typeface="Catamaran"/>
              </a:defRPr>
            </a:lvl2pPr>
            <a:lvl3pPr lvl="2" algn="ctr" rtl="0">
              <a:spcBef>
                <a:spcPts val="480"/>
              </a:spcBef>
              <a:spcAft>
                <a:spcPts val="0"/>
              </a:spcAft>
              <a:buSzPts val="2850"/>
              <a:buFont typeface="Catamaran"/>
              <a:buNone/>
              <a:defRPr sz="2850">
                <a:latin typeface="Catamaran"/>
                <a:ea typeface="Catamaran"/>
                <a:cs typeface="Catamaran"/>
                <a:sym typeface="Catamaran"/>
              </a:defRPr>
            </a:lvl3pPr>
            <a:lvl4pPr lvl="3" algn="ctr" rtl="0">
              <a:spcBef>
                <a:spcPts val="400"/>
              </a:spcBef>
              <a:spcAft>
                <a:spcPts val="0"/>
              </a:spcAft>
              <a:buSzPts val="2850"/>
              <a:buFont typeface="Catamaran"/>
              <a:buNone/>
              <a:defRPr sz="2850">
                <a:latin typeface="Catamaran"/>
                <a:ea typeface="Catamaran"/>
                <a:cs typeface="Catamaran"/>
                <a:sym typeface="Catamaran"/>
              </a:defRPr>
            </a:lvl4pPr>
            <a:lvl5pPr lvl="4" algn="ctr" rtl="0">
              <a:spcBef>
                <a:spcPts val="400"/>
              </a:spcBef>
              <a:spcAft>
                <a:spcPts val="0"/>
              </a:spcAft>
              <a:buSzPts val="2850"/>
              <a:buFont typeface="Catamaran"/>
              <a:buNone/>
              <a:defRPr sz="2850">
                <a:latin typeface="Catamaran"/>
                <a:ea typeface="Catamaran"/>
                <a:cs typeface="Catamaran"/>
                <a:sym typeface="Catamaran"/>
              </a:defRPr>
            </a:lvl5pPr>
            <a:lvl6pPr lvl="5" algn="ctr" rtl="0">
              <a:spcBef>
                <a:spcPts val="400"/>
              </a:spcBef>
              <a:spcAft>
                <a:spcPts val="0"/>
              </a:spcAft>
              <a:buSzPts val="2850"/>
              <a:buFont typeface="Catamaran"/>
              <a:buNone/>
              <a:defRPr sz="2850">
                <a:latin typeface="Catamaran"/>
                <a:ea typeface="Catamaran"/>
                <a:cs typeface="Catamaran"/>
                <a:sym typeface="Catamaran"/>
              </a:defRPr>
            </a:lvl6pPr>
            <a:lvl7pPr lvl="6" algn="ctr" rtl="0">
              <a:spcBef>
                <a:spcPts val="400"/>
              </a:spcBef>
              <a:spcAft>
                <a:spcPts val="0"/>
              </a:spcAft>
              <a:buSzPts val="2850"/>
              <a:buFont typeface="Catamaran"/>
              <a:buNone/>
              <a:defRPr sz="2850">
                <a:latin typeface="Catamaran"/>
                <a:ea typeface="Catamaran"/>
                <a:cs typeface="Catamaran"/>
                <a:sym typeface="Catamaran"/>
              </a:defRPr>
            </a:lvl7pPr>
            <a:lvl8pPr lvl="7" algn="ctr" rtl="0">
              <a:spcBef>
                <a:spcPts val="400"/>
              </a:spcBef>
              <a:spcAft>
                <a:spcPts val="0"/>
              </a:spcAft>
              <a:buSzPts val="2850"/>
              <a:buFont typeface="Catamaran"/>
              <a:buNone/>
              <a:defRPr sz="2850">
                <a:latin typeface="Catamaran"/>
                <a:ea typeface="Catamaran"/>
                <a:cs typeface="Catamaran"/>
                <a:sym typeface="Catamaran"/>
              </a:defRPr>
            </a:lvl8pPr>
            <a:lvl9pPr lvl="8" algn="ctr" rtl="0">
              <a:spcBef>
                <a:spcPts val="400"/>
              </a:spcBef>
              <a:spcAft>
                <a:spcPts val="0"/>
              </a:spcAft>
              <a:buSzPts val="2850"/>
              <a:buFont typeface="Catamaran"/>
              <a:buNone/>
              <a:defRPr sz="2850"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7">
  <p:cSld name="CUSTOM_6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22090" y="2122576"/>
            <a:ext cx="8160426" cy="8546573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0"/>
          <p:cNvSpPr/>
          <p:nvPr/>
        </p:nvSpPr>
        <p:spPr>
          <a:xfrm>
            <a:off x="8259697" y="3384593"/>
            <a:ext cx="4417142" cy="2927865"/>
          </a:xfrm>
          <a:custGeom>
            <a:avLst/>
            <a:gdLst/>
            <a:ahLst/>
            <a:cxnLst/>
            <a:rect l="l" t="t" r="r" b="b"/>
            <a:pathLst>
              <a:path w="1163171" h="770998" extrusionOk="0">
                <a:moveTo>
                  <a:pt x="50837" y="0"/>
                </a:moveTo>
                <a:lnTo>
                  <a:pt x="1112335" y="0"/>
                </a:lnTo>
                <a:cubicBezTo>
                  <a:pt x="1140411" y="0"/>
                  <a:pt x="1163171" y="22760"/>
                  <a:pt x="1163171" y="50837"/>
                </a:cubicBezTo>
                <a:lnTo>
                  <a:pt x="1163171" y="720161"/>
                </a:lnTo>
                <a:cubicBezTo>
                  <a:pt x="1163171" y="748238"/>
                  <a:pt x="1140411" y="770998"/>
                  <a:pt x="1112335" y="770998"/>
                </a:cubicBezTo>
                <a:lnTo>
                  <a:pt x="50837" y="770998"/>
                </a:lnTo>
                <a:cubicBezTo>
                  <a:pt x="22760" y="770998"/>
                  <a:pt x="0" y="748238"/>
                  <a:pt x="0" y="720161"/>
                </a:cubicBezTo>
                <a:lnTo>
                  <a:pt x="0" y="50837"/>
                </a:lnTo>
                <a:cubicBezTo>
                  <a:pt x="0" y="22760"/>
                  <a:pt x="22760" y="0"/>
                  <a:pt x="5083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10"/>
          <p:cNvSpPr/>
          <p:nvPr/>
        </p:nvSpPr>
        <p:spPr>
          <a:xfrm>
            <a:off x="8259697" y="6850683"/>
            <a:ext cx="4417142" cy="2927865"/>
          </a:xfrm>
          <a:custGeom>
            <a:avLst/>
            <a:gdLst/>
            <a:ahLst/>
            <a:cxnLst/>
            <a:rect l="l" t="t" r="r" b="b"/>
            <a:pathLst>
              <a:path w="1163171" h="770998" extrusionOk="0">
                <a:moveTo>
                  <a:pt x="50837" y="0"/>
                </a:moveTo>
                <a:lnTo>
                  <a:pt x="1112335" y="0"/>
                </a:lnTo>
                <a:cubicBezTo>
                  <a:pt x="1140411" y="0"/>
                  <a:pt x="1163171" y="22760"/>
                  <a:pt x="1163171" y="50837"/>
                </a:cubicBezTo>
                <a:lnTo>
                  <a:pt x="1163171" y="720161"/>
                </a:lnTo>
                <a:cubicBezTo>
                  <a:pt x="1163171" y="748238"/>
                  <a:pt x="1140411" y="770998"/>
                  <a:pt x="1112335" y="770998"/>
                </a:cubicBezTo>
                <a:lnTo>
                  <a:pt x="50837" y="770998"/>
                </a:lnTo>
                <a:cubicBezTo>
                  <a:pt x="22760" y="770998"/>
                  <a:pt x="0" y="748238"/>
                  <a:pt x="0" y="720161"/>
                </a:cubicBezTo>
                <a:lnTo>
                  <a:pt x="0" y="50837"/>
                </a:lnTo>
                <a:cubicBezTo>
                  <a:pt x="0" y="22760"/>
                  <a:pt x="22760" y="0"/>
                  <a:pt x="5083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10"/>
          <p:cNvSpPr/>
          <p:nvPr/>
        </p:nvSpPr>
        <p:spPr>
          <a:xfrm>
            <a:off x="13260869" y="3384593"/>
            <a:ext cx="4417142" cy="2927865"/>
          </a:xfrm>
          <a:custGeom>
            <a:avLst/>
            <a:gdLst/>
            <a:ahLst/>
            <a:cxnLst/>
            <a:rect l="l" t="t" r="r" b="b"/>
            <a:pathLst>
              <a:path w="1163171" h="770998" extrusionOk="0">
                <a:moveTo>
                  <a:pt x="50837" y="0"/>
                </a:moveTo>
                <a:lnTo>
                  <a:pt x="1112335" y="0"/>
                </a:lnTo>
                <a:cubicBezTo>
                  <a:pt x="1140411" y="0"/>
                  <a:pt x="1163171" y="22760"/>
                  <a:pt x="1163171" y="50837"/>
                </a:cubicBezTo>
                <a:lnTo>
                  <a:pt x="1163171" y="720161"/>
                </a:lnTo>
                <a:cubicBezTo>
                  <a:pt x="1163171" y="748238"/>
                  <a:pt x="1140411" y="770998"/>
                  <a:pt x="1112335" y="770998"/>
                </a:cubicBezTo>
                <a:lnTo>
                  <a:pt x="50837" y="770998"/>
                </a:lnTo>
                <a:cubicBezTo>
                  <a:pt x="22760" y="770998"/>
                  <a:pt x="0" y="748238"/>
                  <a:pt x="0" y="720161"/>
                </a:cubicBezTo>
                <a:lnTo>
                  <a:pt x="0" y="50837"/>
                </a:lnTo>
                <a:cubicBezTo>
                  <a:pt x="0" y="22760"/>
                  <a:pt x="22760" y="0"/>
                  <a:pt x="5083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10"/>
          <p:cNvSpPr/>
          <p:nvPr/>
        </p:nvSpPr>
        <p:spPr>
          <a:xfrm>
            <a:off x="13260869" y="6850683"/>
            <a:ext cx="4417142" cy="2927865"/>
          </a:xfrm>
          <a:custGeom>
            <a:avLst/>
            <a:gdLst/>
            <a:ahLst/>
            <a:cxnLst/>
            <a:rect l="l" t="t" r="r" b="b"/>
            <a:pathLst>
              <a:path w="1163171" h="770998" extrusionOk="0">
                <a:moveTo>
                  <a:pt x="50837" y="0"/>
                </a:moveTo>
                <a:lnTo>
                  <a:pt x="1112335" y="0"/>
                </a:lnTo>
                <a:cubicBezTo>
                  <a:pt x="1140411" y="0"/>
                  <a:pt x="1163171" y="22760"/>
                  <a:pt x="1163171" y="50837"/>
                </a:cubicBezTo>
                <a:lnTo>
                  <a:pt x="1163171" y="720161"/>
                </a:lnTo>
                <a:cubicBezTo>
                  <a:pt x="1163171" y="748238"/>
                  <a:pt x="1140411" y="770998"/>
                  <a:pt x="1112335" y="770998"/>
                </a:cubicBezTo>
                <a:lnTo>
                  <a:pt x="50837" y="770998"/>
                </a:lnTo>
                <a:cubicBezTo>
                  <a:pt x="22760" y="770998"/>
                  <a:pt x="0" y="748238"/>
                  <a:pt x="0" y="720161"/>
                </a:cubicBezTo>
                <a:lnTo>
                  <a:pt x="0" y="50837"/>
                </a:lnTo>
                <a:cubicBezTo>
                  <a:pt x="0" y="22760"/>
                  <a:pt x="22760" y="0"/>
                  <a:pt x="5083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10"/>
          <p:cNvSpPr txBox="1">
            <a:spLocks noGrp="1"/>
          </p:cNvSpPr>
          <p:nvPr>
            <p:ph type="title"/>
          </p:nvPr>
        </p:nvSpPr>
        <p:spPr>
          <a:xfrm>
            <a:off x="529175" y="720552"/>
            <a:ext cx="17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50"/>
              <a:buFont typeface="Catamaran"/>
              <a:buNone/>
              <a:defRPr sz="995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950"/>
              <a:buNone/>
              <a:defRPr sz="995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950"/>
              <a:buNone/>
              <a:defRPr sz="995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950"/>
              <a:buNone/>
              <a:defRPr sz="995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950"/>
              <a:buNone/>
              <a:defRPr sz="995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950"/>
              <a:buNone/>
              <a:defRPr sz="995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950"/>
              <a:buNone/>
              <a:defRPr sz="995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950"/>
              <a:buNone/>
              <a:defRPr sz="995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950"/>
              <a:buNone/>
              <a:defRPr sz="9950"/>
            </a:lvl9pPr>
          </a:lstStyle>
          <a:p>
            <a:endParaRPr/>
          </a:p>
        </p:txBody>
      </p:sp>
      <p:sp>
        <p:nvSpPr>
          <p:cNvPr id="117" name="Google Shape;117;p10"/>
          <p:cNvSpPr txBox="1">
            <a:spLocks noGrp="1"/>
          </p:cNvSpPr>
          <p:nvPr>
            <p:ph type="body" idx="1"/>
          </p:nvPr>
        </p:nvSpPr>
        <p:spPr>
          <a:xfrm>
            <a:off x="8541462" y="4242300"/>
            <a:ext cx="3852900" cy="178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65125" algn="ctr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sz="215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65125" algn="ctr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–"/>
              <a:defRPr sz="215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65125" algn="ctr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sz="215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65125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–"/>
              <a:defRPr sz="215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65125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»"/>
              <a:defRPr sz="215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65125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sz="215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65125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sz="215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65125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sz="215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65125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sz="215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118" name="Google Shape;118;p10"/>
          <p:cNvSpPr txBox="1">
            <a:spLocks noGrp="1"/>
          </p:cNvSpPr>
          <p:nvPr>
            <p:ph type="subTitle" idx="2"/>
          </p:nvPr>
        </p:nvSpPr>
        <p:spPr>
          <a:xfrm>
            <a:off x="8505589" y="3642475"/>
            <a:ext cx="3924600" cy="492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640"/>
              </a:spcBef>
              <a:spcAft>
                <a:spcPts val="0"/>
              </a:spcAft>
              <a:buClr>
                <a:srgbClr val="7789EF"/>
              </a:buClr>
              <a:buSzPts val="2850"/>
              <a:buFont typeface="Catamaran"/>
              <a:buNone/>
              <a:defRPr sz="2850" b="1">
                <a:solidFill>
                  <a:srgbClr val="7789EF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lvl="1" algn="ctr" rtl="0">
              <a:spcBef>
                <a:spcPts val="560"/>
              </a:spcBef>
              <a:spcAft>
                <a:spcPts val="0"/>
              </a:spcAft>
              <a:buSzPts val="2850"/>
              <a:buFont typeface="Catamaran"/>
              <a:buNone/>
              <a:defRPr sz="2850">
                <a:latin typeface="Catamaran"/>
                <a:ea typeface="Catamaran"/>
                <a:cs typeface="Catamaran"/>
                <a:sym typeface="Catamaran"/>
              </a:defRPr>
            </a:lvl2pPr>
            <a:lvl3pPr lvl="2" algn="ctr" rtl="0">
              <a:spcBef>
                <a:spcPts val="480"/>
              </a:spcBef>
              <a:spcAft>
                <a:spcPts val="0"/>
              </a:spcAft>
              <a:buSzPts val="2850"/>
              <a:buFont typeface="Catamaran"/>
              <a:buNone/>
              <a:defRPr sz="2850">
                <a:latin typeface="Catamaran"/>
                <a:ea typeface="Catamaran"/>
                <a:cs typeface="Catamaran"/>
                <a:sym typeface="Catamaran"/>
              </a:defRPr>
            </a:lvl3pPr>
            <a:lvl4pPr lvl="3" algn="ctr" rtl="0">
              <a:spcBef>
                <a:spcPts val="400"/>
              </a:spcBef>
              <a:spcAft>
                <a:spcPts val="0"/>
              </a:spcAft>
              <a:buSzPts val="2850"/>
              <a:buFont typeface="Catamaran"/>
              <a:buNone/>
              <a:defRPr sz="2850">
                <a:latin typeface="Catamaran"/>
                <a:ea typeface="Catamaran"/>
                <a:cs typeface="Catamaran"/>
                <a:sym typeface="Catamaran"/>
              </a:defRPr>
            </a:lvl4pPr>
            <a:lvl5pPr lvl="4" algn="ctr" rtl="0">
              <a:spcBef>
                <a:spcPts val="400"/>
              </a:spcBef>
              <a:spcAft>
                <a:spcPts val="0"/>
              </a:spcAft>
              <a:buSzPts val="2850"/>
              <a:buFont typeface="Catamaran"/>
              <a:buNone/>
              <a:defRPr sz="2850">
                <a:latin typeface="Catamaran"/>
                <a:ea typeface="Catamaran"/>
                <a:cs typeface="Catamaran"/>
                <a:sym typeface="Catamaran"/>
              </a:defRPr>
            </a:lvl5pPr>
            <a:lvl6pPr lvl="5" algn="ctr" rtl="0">
              <a:spcBef>
                <a:spcPts val="400"/>
              </a:spcBef>
              <a:spcAft>
                <a:spcPts val="0"/>
              </a:spcAft>
              <a:buSzPts val="2850"/>
              <a:buFont typeface="Catamaran"/>
              <a:buNone/>
              <a:defRPr sz="2850">
                <a:latin typeface="Catamaran"/>
                <a:ea typeface="Catamaran"/>
                <a:cs typeface="Catamaran"/>
                <a:sym typeface="Catamaran"/>
              </a:defRPr>
            </a:lvl6pPr>
            <a:lvl7pPr lvl="6" algn="ctr" rtl="0">
              <a:spcBef>
                <a:spcPts val="400"/>
              </a:spcBef>
              <a:spcAft>
                <a:spcPts val="0"/>
              </a:spcAft>
              <a:buSzPts val="2850"/>
              <a:buFont typeface="Catamaran"/>
              <a:buNone/>
              <a:defRPr sz="2850">
                <a:latin typeface="Catamaran"/>
                <a:ea typeface="Catamaran"/>
                <a:cs typeface="Catamaran"/>
                <a:sym typeface="Catamaran"/>
              </a:defRPr>
            </a:lvl7pPr>
            <a:lvl8pPr lvl="7" algn="ctr" rtl="0">
              <a:spcBef>
                <a:spcPts val="400"/>
              </a:spcBef>
              <a:spcAft>
                <a:spcPts val="0"/>
              </a:spcAft>
              <a:buSzPts val="2850"/>
              <a:buFont typeface="Catamaran"/>
              <a:buNone/>
              <a:defRPr sz="2850">
                <a:latin typeface="Catamaran"/>
                <a:ea typeface="Catamaran"/>
                <a:cs typeface="Catamaran"/>
                <a:sym typeface="Catamaran"/>
              </a:defRPr>
            </a:lvl8pPr>
            <a:lvl9pPr lvl="8" algn="ctr" rtl="0">
              <a:spcBef>
                <a:spcPts val="400"/>
              </a:spcBef>
              <a:spcAft>
                <a:spcPts val="0"/>
              </a:spcAft>
              <a:buSzPts val="2850"/>
              <a:buFont typeface="Catamaran"/>
              <a:buNone/>
              <a:defRPr sz="2850"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endParaRPr/>
          </a:p>
        </p:txBody>
      </p:sp>
      <p:sp>
        <p:nvSpPr>
          <p:cNvPr id="119" name="Google Shape;119;p10"/>
          <p:cNvSpPr txBox="1">
            <a:spLocks noGrp="1"/>
          </p:cNvSpPr>
          <p:nvPr>
            <p:ph type="body" idx="3"/>
          </p:nvPr>
        </p:nvSpPr>
        <p:spPr>
          <a:xfrm>
            <a:off x="13542637" y="4242300"/>
            <a:ext cx="3852900" cy="178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65125" algn="ctr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sz="215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65125" algn="ctr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–"/>
              <a:defRPr sz="215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65125" algn="ctr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sz="215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65125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–"/>
              <a:defRPr sz="215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65125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»"/>
              <a:defRPr sz="215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65125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sz="215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65125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sz="215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65125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sz="215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65125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sz="215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120" name="Google Shape;120;p10"/>
          <p:cNvSpPr txBox="1">
            <a:spLocks noGrp="1"/>
          </p:cNvSpPr>
          <p:nvPr>
            <p:ph type="subTitle" idx="4"/>
          </p:nvPr>
        </p:nvSpPr>
        <p:spPr>
          <a:xfrm>
            <a:off x="13506764" y="3642475"/>
            <a:ext cx="3924600" cy="492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640"/>
              </a:spcBef>
              <a:spcAft>
                <a:spcPts val="0"/>
              </a:spcAft>
              <a:buClr>
                <a:srgbClr val="7789EF"/>
              </a:buClr>
              <a:buSzPts val="2850"/>
              <a:buFont typeface="Catamaran"/>
              <a:buNone/>
              <a:defRPr sz="2850" b="1">
                <a:solidFill>
                  <a:srgbClr val="7789EF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lvl="1" algn="ctr" rtl="0">
              <a:spcBef>
                <a:spcPts val="560"/>
              </a:spcBef>
              <a:spcAft>
                <a:spcPts val="0"/>
              </a:spcAft>
              <a:buSzPts val="2850"/>
              <a:buFont typeface="Catamaran"/>
              <a:buNone/>
              <a:defRPr sz="2850">
                <a:latin typeface="Catamaran"/>
                <a:ea typeface="Catamaran"/>
                <a:cs typeface="Catamaran"/>
                <a:sym typeface="Catamaran"/>
              </a:defRPr>
            </a:lvl2pPr>
            <a:lvl3pPr lvl="2" algn="ctr" rtl="0">
              <a:spcBef>
                <a:spcPts val="480"/>
              </a:spcBef>
              <a:spcAft>
                <a:spcPts val="0"/>
              </a:spcAft>
              <a:buSzPts val="2850"/>
              <a:buFont typeface="Catamaran"/>
              <a:buNone/>
              <a:defRPr sz="2850">
                <a:latin typeface="Catamaran"/>
                <a:ea typeface="Catamaran"/>
                <a:cs typeface="Catamaran"/>
                <a:sym typeface="Catamaran"/>
              </a:defRPr>
            </a:lvl3pPr>
            <a:lvl4pPr lvl="3" algn="ctr" rtl="0">
              <a:spcBef>
                <a:spcPts val="400"/>
              </a:spcBef>
              <a:spcAft>
                <a:spcPts val="0"/>
              </a:spcAft>
              <a:buSzPts val="2850"/>
              <a:buFont typeface="Catamaran"/>
              <a:buNone/>
              <a:defRPr sz="2850">
                <a:latin typeface="Catamaran"/>
                <a:ea typeface="Catamaran"/>
                <a:cs typeface="Catamaran"/>
                <a:sym typeface="Catamaran"/>
              </a:defRPr>
            </a:lvl4pPr>
            <a:lvl5pPr lvl="4" algn="ctr" rtl="0">
              <a:spcBef>
                <a:spcPts val="400"/>
              </a:spcBef>
              <a:spcAft>
                <a:spcPts val="0"/>
              </a:spcAft>
              <a:buSzPts val="2850"/>
              <a:buFont typeface="Catamaran"/>
              <a:buNone/>
              <a:defRPr sz="2850">
                <a:latin typeface="Catamaran"/>
                <a:ea typeface="Catamaran"/>
                <a:cs typeface="Catamaran"/>
                <a:sym typeface="Catamaran"/>
              </a:defRPr>
            </a:lvl5pPr>
            <a:lvl6pPr lvl="5" algn="ctr" rtl="0">
              <a:spcBef>
                <a:spcPts val="400"/>
              </a:spcBef>
              <a:spcAft>
                <a:spcPts val="0"/>
              </a:spcAft>
              <a:buSzPts val="2850"/>
              <a:buFont typeface="Catamaran"/>
              <a:buNone/>
              <a:defRPr sz="2850">
                <a:latin typeface="Catamaran"/>
                <a:ea typeface="Catamaran"/>
                <a:cs typeface="Catamaran"/>
                <a:sym typeface="Catamaran"/>
              </a:defRPr>
            </a:lvl6pPr>
            <a:lvl7pPr lvl="6" algn="ctr" rtl="0">
              <a:spcBef>
                <a:spcPts val="400"/>
              </a:spcBef>
              <a:spcAft>
                <a:spcPts val="0"/>
              </a:spcAft>
              <a:buSzPts val="2850"/>
              <a:buFont typeface="Catamaran"/>
              <a:buNone/>
              <a:defRPr sz="2850">
                <a:latin typeface="Catamaran"/>
                <a:ea typeface="Catamaran"/>
                <a:cs typeface="Catamaran"/>
                <a:sym typeface="Catamaran"/>
              </a:defRPr>
            </a:lvl7pPr>
            <a:lvl8pPr lvl="7" algn="ctr" rtl="0">
              <a:spcBef>
                <a:spcPts val="400"/>
              </a:spcBef>
              <a:spcAft>
                <a:spcPts val="0"/>
              </a:spcAft>
              <a:buSzPts val="2850"/>
              <a:buFont typeface="Catamaran"/>
              <a:buNone/>
              <a:defRPr sz="2850">
                <a:latin typeface="Catamaran"/>
                <a:ea typeface="Catamaran"/>
                <a:cs typeface="Catamaran"/>
                <a:sym typeface="Catamaran"/>
              </a:defRPr>
            </a:lvl8pPr>
            <a:lvl9pPr lvl="8" algn="ctr" rtl="0">
              <a:spcBef>
                <a:spcPts val="400"/>
              </a:spcBef>
              <a:spcAft>
                <a:spcPts val="0"/>
              </a:spcAft>
              <a:buSzPts val="2850"/>
              <a:buFont typeface="Catamaran"/>
              <a:buNone/>
              <a:defRPr sz="2850"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endParaRPr/>
          </a:p>
        </p:txBody>
      </p:sp>
      <p:sp>
        <p:nvSpPr>
          <p:cNvPr id="121" name="Google Shape;121;p10"/>
          <p:cNvSpPr txBox="1">
            <a:spLocks noGrp="1"/>
          </p:cNvSpPr>
          <p:nvPr>
            <p:ph type="body" idx="5"/>
          </p:nvPr>
        </p:nvSpPr>
        <p:spPr>
          <a:xfrm>
            <a:off x="8541462" y="7720225"/>
            <a:ext cx="3852900" cy="178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65125" algn="ctr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sz="215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65125" algn="ctr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–"/>
              <a:defRPr sz="215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65125" algn="ctr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sz="215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65125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–"/>
              <a:defRPr sz="215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65125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»"/>
              <a:defRPr sz="215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65125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sz="215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65125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sz="215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65125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sz="215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65125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sz="215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122" name="Google Shape;122;p10"/>
          <p:cNvSpPr txBox="1">
            <a:spLocks noGrp="1"/>
          </p:cNvSpPr>
          <p:nvPr>
            <p:ph type="subTitle" idx="6"/>
          </p:nvPr>
        </p:nvSpPr>
        <p:spPr>
          <a:xfrm>
            <a:off x="8505589" y="7120400"/>
            <a:ext cx="3924600" cy="492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640"/>
              </a:spcBef>
              <a:spcAft>
                <a:spcPts val="0"/>
              </a:spcAft>
              <a:buClr>
                <a:srgbClr val="7789EF"/>
              </a:buClr>
              <a:buSzPts val="2850"/>
              <a:buFont typeface="Catamaran"/>
              <a:buNone/>
              <a:defRPr sz="2850" b="1">
                <a:solidFill>
                  <a:srgbClr val="7789EF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lvl="1" algn="ctr" rtl="0">
              <a:spcBef>
                <a:spcPts val="560"/>
              </a:spcBef>
              <a:spcAft>
                <a:spcPts val="0"/>
              </a:spcAft>
              <a:buSzPts val="2850"/>
              <a:buFont typeface="Catamaran"/>
              <a:buNone/>
              <a:defRPr sz="2850">
                <a:latin typeface="Catamaran"/>
                <a:ea typeface="Catamaran"/>
                <a:cs typeface="Catamaran"/>
                <a:sym typeface="Catamaran"/>
              </a:defRPr>
            </a:lvl2pPr>
            <a:lvl3pPr lvl="2" algn="ctr" rtl="0">
              <a:spcBef>
                <a:spcPts val="480"/>
              </a:spcBef>
              <a:spcAft>
                <a:spcPts val="0"/>
              </a:spcAft>
              <a:buSzPts val="2850"/>
              <a:buFont typeface="Catamaran"/>
              <a:buNone/>
              <a:defRPr sz="2850">
                <a:latin typeface="Catamaran"/>
                <a:ea typeface="Catamaran"/>
                <a:cs typeface="Catamaran"/>
                <a:sym typeface="Catamaran"/>
              </a:defRPr>
            </a:lvl3pPr>
            <a:lvl4pPr lvl="3" algn="ctr" rtl="0">
              <a:spcBef>
                <a:spcPts val="400"/>
              </a:spcBef>
              <a:spcAft>
                <a:spcPts val="0"/>
              </a:spcAft>
              <a:buSzPts val="2850"/>
              <a:buFont typeface="Catamaran"/>
              <a:buNone/>
              <a:defRPr sz="2850">
                <a:latin typeface="Catamaran"/>
                <a:ea typeface="Catamaran"/>
                <a:cs typeface="Catamaran"/>
                <a:sym typeface="Catamaran"/>
              </a:defRPr>
            </a:lvl4pPr>
            <a:lvl5pPr lvl="4" algn="ctr" rtl="0">
              <a:spcBef>
                <a:spcPts val="400"/>
              </a:spcBef>
              <a:spcAft>
                <a:spcPts val="0"/>
              </a:spcAft>
              <a:buSzPts val="2850"/>
              <a:buFont typeface="Catamaran"/>
              <a:buNone/>
              <a:defRPr sz="2850">
                <a:latin typeface="Catamaran"/>
                <a:ea typeface="Catamaran"/>
                <a:cs typeface="Catamaran"/>
                <a:sym typeface="Catamaran"/>
              </a:defRPr>
            </a:lvl5pPr>
            <a:lvl6pPr lvl="5" algn="ctr" rtl="0">
              <a:spcBef>
                <a:spcPts val="400"/>
              </a:spcBef>
              <a:spcAft>
                <a:spcPts val="0"/>
              </a:spcAft>
              <a:buSzPts val="2850"/>
              <a:buFont typeface="Catamaran"/>
              <a:buNone/>
              <a:defRPr sz="2850">
                <a:latin typeface="Catamaran"/>
                <a:ea typeface="Catamaran"/>
                <a:cs typeface="Catamaran"/>
                <a:sym typeface="Catamaran"/>
              </a:defRPr>
            </a:lvl6pPr>
            <a:lvl7pPr lvl="6" algn="ctr" rtl="0">
              <a:spcBef>
                <a:spcPts val="400"/>
              </a:spcBef>
              <a:spcAft>
                <a:spcPts val="0"/>
              </a:spcAft>
              <a:buSzPts val="2850"/>
              <a:buFont typeface="Catamaran"/>
              <a:buNone/>
              <a:defRPr sz="2850">
                <a:latin typeface="Catamaran"/>
                <a:ea typeface="Catamaran"/>
                <a:cs typeface="Catamaran"/>
                <a:sym typeface="Catamaran"/>
              </a:defRPr>
            </a:lvl7pPr>
            <a:lvl8pPr lvl="7" algn="ctr" rtl="0">
              <a:spcBef>
                <a:spcPts val="400"/>
              </a:spcBef>
              <a:spcAft>
                <a:spcPts val="0"/>
              </a:spcAft>
              <a:buSzPts val="2850"/>
              <a:buFont typeface="Catamaran"/>
              <a:buNone/>
              <a:defRPr sz="2850">
                <a:latin typeface="Catamaran"/>
                <a:ea typeface="Catamaran"/>
                <a:cs typeface="Catamaran"/>
                <a:sym typeface="Catamaran"/>
              </a:defRPr>
            </a:lvl8pPr>
            <a:lvl9pPr lvl="8" algn="ctr" rtl="0">
              <a:spcBef>
                <a:spcPts val="400"/>
              </a:spcBef>
              <a:spcAft>
                <a:spcPts val="0"/>
              </a:spcAft>
              <a:buSzPts val="2850"/>
              <a:buFont typeface="Catamaran"/>
              <a:buNone/>
              <a:defRPr sz="2850"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endParaRPr/>
          </a:p>
        </p:txBody>
      </p:sp>
      <p:sp>
        <p:nvSpPr>
          <p:cNvPr id="123" name="Google Shape;123;p10"/>
          <p:cNvSpPr txBox="1">
            <a:spLocks noGrp="1"/>
          </p:cNvSpPr>
          <p:nvPr>
            <p:ph type="body" idx="7"/>
          </p:nvPr>
        </p:nvSpPr>
        <p:spPr>
          <a:xfrm>
            <a:off x="13542637" y="7720225"/>
            <a:ext cx="3852900" cy="178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65125" algn="ctr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sz="215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65125" algn="ctr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–"/>
              <a:defRPr sz="215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65125" algn="ctr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sz="215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65125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–"/>
              <a:defRPr sz="215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65125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»"/>
              <a:defRPr sz="215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65125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sz="215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65125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sz="215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65125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sz="215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65125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sz="215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124" name="Google Shape;124;p10"/>
          <p:cNvSpPr txBox="1">
            <a:spLocks noGrp="1"/>
          </p:cNvSpPr>
          <p:nvPr>
            <p:ph type="subTitle" idx="8"/>
          </p:nvPr>
        </p:nvSpPr>
        <p:spPr>
          <a:xfrm>
            <a:off x="13506764" y="7120400"/>
            <a:ext cx="3924600" cy="492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640"/>
              </a:spcBef>
              <a:spcAft>
                <a:spcPts val="0"/>
              </a:spcAft>
              <a:buClr>
                <a:srgbClr val="7789EF"/>
              </a:buClr>
              <a:buSzPts val="2850"/>
              <a:buFont typeface="Catamaran"/>
              <a:buNone/>
              <a:defRPr sz="2850" b="1">
                <a:solidFill>
                  <a:srgbClr val="7789EF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lvl="1" algn="ctr" rtl="0">
              <a:spcBef>
                <a:spcPts val="560"/>
              </a:spcBef>
              <a:spcAft>
                <a:spcPts val="0"/>
              </a:spcAft>
              <a:buSzPts val="2850"/>
              <a:buFont typeface="Catamaran"/>
              <a:buNone/>
              <a:defRPr sz="2850">
                <a:latin typeface="Catamaran"/>
                <a:ea typeface="Catamaran"/>
                <a:cs typeface="Catamaran"/>
                <a:sym typeface="Catamaran"/>
              </a:defRPr>
            </a:lvl2pPr>
            <a:lvl3pPr lvl="2" algn="ctr" rtl="0">
              <a:spcBef>
                <a:spcPts val="480"/>
              </a:spcBef>
              <a:spcAft>
                <a:spcPts val="0"/>
              </a:spcAft>
              <a:buSzPts val="2850"/>
              <a:buFont typeface="Catamaran"/>
              <a:buNone/>
              <a:defRPr sz="2850">
                <a:latin typeface="Catamaran"/>
                <a:ea typeface="Catamaran"/>
                <a:cs typeface="Catamaran"/>
                <a:sym typeface="Catamaran"/>
              </a:defRPr>
            </a:lvl3pPr>
            <a:lvl4pPr lvl="3" algn="ctr" rtl="0">
              <a:spcBef>
                <a:spcPts val="400"/>
              </a:spcBef>
              <a:spcAft>
                <a:spcPts val="0"/>
              </a:spcAft>
              <a:buSzPts val="2850"/>
              <a:buFont typeface="Catamaran"/>
              <a:buNone/>
              <a:defRPr sz="2850">
                <a:latin typeface="Catamaran"/>
                <a:ea typeface="Catamaran"/>
                <a:cs typeface="Catamaran"/>
                <a:sym typeface="Catamaran"/>
              </a:defRPr>
            </a:lvl4pPr>
            <a:lvl5pPr lvl="4" algn="ctr" rtl="0">
              <a:spcBef>
                <a:spcPts val="400"/>
              </a:spcBef>
              <a:spcAft>
                <a:spcPts val="0"/>
              </a:spcAft>
              <a:buSzPts val="2850"/>
              <a:buFont typeface="Catamaran"/>
              <a:buNone/>
              <a:defRPr sz="2850">
                <a:latin typeface="Catamaran"/>
                <a:ea typeface="Catamaran"/>
                <a:cs typeface="Catamaran"/>
                <a:sym typeface="Catamaran"/>
              </a:defRPr>
            </a:lvl5pPr>
            <a:lvl6pPr lvl="5" algn="ctr" rtl="0">
              <a:spcBef>
                <a:spcPts val="400"/>
              </a:spcBef>
              <a:spcAft>
                <a:spcPts val="0"/>
              </a:spcAft>
              <a:buSzPts val="2850"/>
              <a:buFont typeface="Catamaran"/>
              <a:buNone/>
              <a:defRPr sz="2850">
                <a:latin typeface="Catamaran"/>
                <a:ea typeface="Catamaran"/>
                <a:cs typeface="Catamaran"/>
                <a:sym typeface="Catamaran"/>
              </a:defRPr>
            </a:lvl6pPr>
            <a:lvl7pPr lvl="6" algn="ctr" rtl="0">
              <a:spcBef>
                <a:spcPts val="400"/>
              </a:spcBef>
              <a:spcAft>
                <a:spcPts val="0"/>
              </a:spcAft>
              <a:buSzPts val="2850"/>
              <a:buFont typeface="Catamaran"/>
              <a:buNone/>
              <a:defRPr sz="2850">
                <a:latin typeface="Catamaran"/>
                <a:ea typeface="Catamaran"/>
                <a:cs typeface="Catamaran"/>
                <a:sym typeface="Catamaran"/>
              </a:defRPr>
            </a:lvl7pPr>
            <a:lvl8pPr lvl="7" algn="ctr" rtl="0">
              <a:spcBef>
                <a:spcPts val="400"/>
              </a:spcBef>
              <a:spcAft>
                <a:spcPts val="0"/>
              </a:spcAft>
              <a:buSzPts val="2850"/>
              <a:buFont typeface="Catamaran"/>
              <a:buNone/>
              <a:defRPr sz="2850">
                <a:latin typeface="Catamaran"/>
                <a:ea typeface="Catamaran"/>
                <a:cs typeface="Catamaran"/>
                <a:sym typeface="Catamaran"/>
              </a:defRPr>
            </a:lvl8pPr>
            <a:lvl9pPr lvl="8" algn="ctr" rtl="0">
              <a:spcBef>
                <a:spcPts val="400"/>
              </a:spcBef>
              <a:spcAft>
                <a:spcPts val="0"/>
              </a:spcAft>
              <a:buSzPts val="2850"/>
              <a:buFont typeface="Catamaran"/>
              <a:buNone/>
              <a:defRPr sz="2850"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8">
  <p:cSld name="CUSTOM_7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018603" y="1169701"/>
            <a:ext cx="7514126" cy="83138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7" name="Google Shape;127;p11"/>
          <p:cNvGrpSpPr/>
          <p:nvPr/>
        </p:nvGrpSpPr>
        <p:grpSpPr>
          <a:xfrm>
            <a:off x="0" y="-36165"/>
            <a:ext cx="9144454" cy="10323391"/>
            <a:chOff x="0" y="-9525"/>
            <a:chExt cx="2408400" cy="2718900"/>
          </a:xfrm>
        </p:grpSpPr>
        <p:sp>
          <p:nvSpPr>
            <p:cNvPr id="128" name="Google Shape;128;p11"/>
            <p:cNvSpPr/>
            <p:nvPr/>
          </p:nvSpPr>
          <p:spPr>
            <a:xfrm>
              <a:off x="0" y="0"/>
              <a:ext cx="2408296" cy="2709333"/>
            </a:xfrm>
            <a:custGeom>
              <a:avLst/>
              <a:gdLst/>
              <a:ahLst/>
              <a:cxnLst/>
              <a:rect l="l" t="t" r="r" b="b"/>
              <a:pathLst>
                <a:path w="2408296" h="2709333" extrusionOk="0">
                  <a:moveTo>
                    <a:pt x="0" y="0"/>
                  </a:moveTo>
                  <a:lnTo>
                    <a:pt x="2408296" y="0"/>
                  </a:lnTo>
                  <a:lnTo>
                    <a:pt x="240829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129" name="Google Shape;129;p11"/>
            <p:cNvSpPr txBox="1"/>
            <p:nvPr/>
          </p:nvSpPr>
          <p:spPr>
            <a:xfrm>
              <a:off x="0" y="-9525"/>
              <a:ext cx="2408400" cy="2718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9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0" name="Google Shape;130;p11"/>
          <p:cNvGrpSpPr/>
          <p:nvPr/>
        </p:nvGrpSpPr>
        <p:grpSpPr>
          <a:xfrm>
            <a:off x="1101804" y="3497701"/>
            <a:ext cx="6940437" cy="1404473"/>
            <a:chOff x="0" y="-9525"/>
            <a:chExt cx="1827922" cy="369900"/>
          </a:xfrm>
        </p:grpSpPr>
        <p:sp>
          <p:nvSpPr>
            <p:cNvPr id="131" name="Google Shape;131;p11"/>
            <p:cNvSpPr/>
            <p:nvPr/>
          </p:nvSpPr>
          <p:spPr>
            <a:xfrm>
              <a:off x="0" y="0"/>
              <a:ext cx="1827922" cy="360287"/>
            </a:xfrm>
            <a:custGeom>
              <a:avLst/>
              <a:gdLst/>
              <a:ahLst/>
              <a:cxnLst/>
              <a:rect l="l" t="t" r="r" b="b"/>
              <a:pathLst>
                <a:path w="1827922" h="360287" extrusionOk="0">
                  <a:moveTo>
                    <a:pt x="32349" y="0"/>
                  </a:moveTo>
                  <a:lnTo>
                    <a:pt x="1795573" y="0"/>
                  </a:lnTo>
                  <a:cubicBezTo>
                    <a:pt x="1813439" y="0"/>
                    <a:pt x="1827922" y="14483"/>
                    <a:pt x="1827922" y="32349"/>
                  </a:cubicBezTo>
                  <a:lnTo>
                    <a:pt x="1827922" y="327938"/>
                  </a:lnTo>
                  <a:cubicBezTo>
                    <a:pt x="1827922" y="345804"/>
                    <a:pt x="1813439" y="360287"/>
                    <a:pt x="1795573" y="360287"/>
                  </a:cubicBezTo>
                  <a:lnTo>
                    <a:pt x="32349" y="360287"/>
                  </a:lnTo>
                  <a:cubicBezTo>
                    <a:pt x="14483" y="360287"/>
                    <a:pt x="0" y="345804"/>
                    <a:pt x="0" y="327938"/>
                  </a:cubicBezTo>
                  <a:lnTo>
                    <a:pt x="0" y="32349"/>
                  </a:lnTo>
                  <a:cubicBezTo>
                    <a:pt x="0" y="14483"/>
                    <a:pt x="14483" y="0"/>
                    <a:pt x="32349" y="0"/>
                  </a:cubicBezTo>
                  <a:close/>
                </a:path>
              </a:pathLst>
            </a:custGeom>
            <a:solidFill>
              <a:srgbClr val="D8E3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11"/>
            <p:cNvSpPr txBox="1"/>
            <p:nvPr/>
          </p:nvSpPr>
          <p:spPr>
            <a:xfrm>
              <a:off x="0" y="-9525"/>
              <a:ext cx="1827900" cy="369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9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3" name="Google Shape;133;p11"/>
          <p:cNvGrpSpPr/>
          <p:nvPr/>
        </p:nvGrpSpPr>
        <p:grpSpPr>
          <a:xfrm>
            <a:off x="1101804" y="5719119"/>
            <a:ext cx="6940437" cy="1404473"/>
            <a:chOff x="0" y="-9525"/>
            <a:chExt cx="1827922" cy="369900"/>
          </a:xfrm>
        </p:grpSpPr>
        <p:sp>
          <p:nvSpPr>
            <p:cNvPr id="134" name="Google Shape;134;p11"/>
            <p:cNvSpPr/>
            <p:nvPr/>
          </p:nvSpPr>
          <p:spPr>
            <a:xfrm>
              <a:off x="0" y="0"/>
              <a:ext cx="1827922" cy="360287"/>
            </a:xfrm>
            <a:custGeom>
              <a:avLst/>
              <a:gdLst/>
              <a:ahLst/>
              <a:cxnLst/>
              <a:rect l="l" t="t" r="r" b="b"/>
              <a:pathLst>
                <a:path w="1827922" h="360287" extrusionOk="0">
                  <a:moveTo>
                    <a:pt x="32349" y="0"/>
                  </a:moveTo>
                  <a:lnTo>
                    <a:pt x="1795573" y="0"/>
                  </a:lnTo>
                  <a:cubicBezTo>
                    <a:pt x="1813439" y="0"/>
                    <a:pt x="1827922" y="14483"/>
                    <a:pt x="1827922" y="32349"/>
                  </a:cubicBezTo>
                  <a:lnTo>
                    <a:pt x="1827922" y="327938"/>
                  </a:lnTo>
                  <a:cubicBezTo>
                    <a:pt x="1827922" y="345804"/>
                    <a:pt x="1813439" y="360287"/>
                    <a:pt x="1795573" y="360287"/>
                  </a:cubicBezTo>
                  <a:lnTo>
                    <a:pt x="32349" y="360287"/>
                  </a:lnTo>
                  <a:cubicBezTo>
                    <a:pt x="14483" y="360287"/>
                    <a:pt x="0" y="345804"/>
                    <a:pt x="0" y="327938"/>
                  </a:cubicBezTo>
                  <a:lnTo>
                    <a:pt x="0" y="32349"/>
                  </a:lnTo>
                  <a:cubicBezTo>
                    <a:pt x="0" y="14483"/>
                    <a:pt x="14483" y="0"/>
                    <a:pt x="32349" y="0"/>
                  </a:cubicBezTo>
                  <a:close/>
                </a:path>
              </a:pathLst>
            </a:custGeom>
            <a:solidFill>
              <a:srgbClr val="D8E3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11"/>
            <p:cNvSpPr txBox="1"/>
            <p:nvPr/>
          </p:nvSpPr>
          <p:spPr>
            <a:xfrm>
              <a:off x="0" y="-9525"/>
              <a:ext cx="1827900" cy="369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9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6" name="Google Shape;136;p11"/>
          <p:cNvGrpSpPr/>
          <p:nvPr/>
        </p:nvGrpSpPr>
        <p:grpSpPr>
          <a:xfrm>
            <a:off x="1101804" y="7944334"/>
            <a:ext cx="6940437" cy="1404473"/>
            <a:chOff x="0" y="-9525"/>
            <a:chExt cx="1827922" cy="369900"/>
          </a:xfrm>
        </p:grpSpPr>
        <p:sp>
          <p:nvSpPr>
            <p:cNvPr id="137" name="Google Shape;137;p11"/>
            <p:cNvSpPr/>
            <p:nvPr/>
          </p:nvSpPr>
          <p:spPr>
            <a:xfrm>
              <a:off x="0" y="0"/>
              <a:ext cx="1827922" cy="360287"/>
            </a:xfrm>
            <a:custGeom>
              <a:avLst/>
              <a:gdLst/>
              <a:ahLst/>
              <a:cxnLst/>
              <a:rect l="l" t="t" r="r" b="b"/>
              <a:pathLst>
                <a:path w="1827922" h="360287" extrusionOk="0">
                  <a:moveTo>
                    <a:pt x="32349" y="0"/>
                  </a:moveTo>
                  <a:lnTo>
                    <a:pt x="1795573" y="0"/>
                  </a:lnTo>
                  <a:cubicBezTo>
                    <a:pt x="1813439" y="0"/>
                    <a:pt x="1827922" y="14483"/>
                    <a:pt x="1827922" y="32349"/>
                  </a:cubicBezTo>
                  <a:lnTo>
                    <a:pt x="1827922" y="327938"/>
                  </a:lnTo>
                  <a:cubicBezTo>
                    <a:pt x="1827922" y="345804"/>
                    <a:pt x="1813439" y="360287"/>
                    <a:pt x="1795573" y="360287"/>
                  </a:cubicBezTo>
                  <a:lnTo>
                    <a:pt x="32349" y="360287"/>
                  </a:lnTo>
                  <a:cubicBezTo>
                    <a:pt x="14483" y="360287"/>
                    <a:pt x="0" y="345804"/>
                    <a:pt x="0" y="327938"/>
                  </a:cubicBezTo>
                  <a:lnTo>
                    <a:pt x="0" y="32349"/>
                  </a:lnTo>
                  <a:cubicBezTo>
                    <a:pt x="0" y="14483"/>
                    <a:pt x="14483" y="0"/>
                    <a:pt x="32349" y="0"/>
                  </a:cubicBezTo>
                  <a:close/>
                </a:path>
              </a:pathLst>
            </a:custGeom>
            <a:solidFill>
              <a:srgbClr val="D8E3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1"/>
            <p:cNvSpPr txBox="1"/>
            <p:nvPr/>
          </p:nvSpPr>
          <p:spPr>
            <a:xfrm>
              <a:off x="0" y="-9525"/>
              <a:ext cx="1827900" cy="369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9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139" name="Google Shape;139;p11"/>
          <p:cNvCxnSpPr/>
          <p:nvPr/>
        </p:nvCxnSpPr>
        <p:spPr>
          <a:xfrm>
            <a:off x="4572000" y="5016131"/>
            <a:ext cx="0" cy="6117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140" name="Google Shape;140;p11"/>
          <p:cNvCxnSpPr/>
          <p:nvPr/>
        </p:nvCxnSpPr>
        <p:spPr>
          <a:xfrm>
            <a:off x="4572000" y="7237549"/>
            <a:ext cx="0" cy="6117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dot"/>
            <a:round/>
            <a:headEnd type="none" w="sm" len="sm"/>
            <a:tailEnd type="none" w="sm" len="sm"/>
          </a:ln>
        </p:spPr>
      </p:cxnSp>
      <p:sp>
        <p:nvSpPr>
          <p:cNvPr id="141" name="Google Shape;141;p11"/>
          <p:cNvSpPr txBox="1">
            <a:spLocks noGrp="1"/>
          </p:cNvSpPr>
          <p:nvPr>
            <p:ph type="title"/>
          </p:nvPr>
        </p:nvSpPr>
        <p:spPr>
          <a:xfrm>
            <a:off x="840075" y="603250"/>
            <a:ext cx="7464300" cy="233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0"/>
              <a:buFont typeface="Catamaran"/>
              <a:buNone/>
              <a:defRPr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9pPr>
          </a:lstStyle>
          <a:p>
            <a:endParaRPr/>
          </a:p>
        </p:txBody>
      </p:sp>
      <p:sp>
        <p:nvSpPr>
          <p:cNvPr id="142" name="Google Shape;142;p11"/>
          <p:cNvSpPr txBox="1">
            <a:spLocks noGrp="1"/>
          </p:cNvSpPr>
          <p:nvPr>
            <p:ph type="body" idx="1"/>
          </p:nvPr>
        </p:nvSpPr>
        <p:spPr>
          <a:xfrm>
            <a:off x="1333525" y="3730625"/>
            <a:ext cx="6477000" cy="9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marR="0" lvl="0" indent="-365125" algn="ctr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sz="215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65125" algn="ctr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–"/>
              <a:defRPr sz="215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65125" algn="ctr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sz="215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65125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–"/>
              <a:defRPr sz="215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65125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»"/>
              <a:defRPr sz="215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65125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sz="215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65125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sz="215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65125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sz="215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65125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sz="215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143" name="Google Shape;143;p11"/>
          <p:cNvSpPr txBox="1">
            <a:spLocks noGrp="1"/>
          </p:cNvSpPr>
          <p:nvPr>
            <p:ph type="body" idx="2"/>
          </p:nvPr>
        </p:nvSpPr>
        <p:spPr>
          <a:xfrm>
            <a:off x="1333525" y="5974625"/>
            <a:ext cx="6477000" cy="9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marR="0" lvl="0" indent="-365125" algn="ctr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sz="215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65125" algn="ctr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–"/>
              <a:defRPr sz="215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65125" algn="ctr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sz="215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65125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–"/>
              <a:defRPr sz="215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65125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»"/>
              <a:defRPr sz="215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65125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sz="215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65125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sz="215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65125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sz="215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65125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sz="215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144" name="Google Shape;144;p11"/>
          <p:cNvSpPr txBox="1">
            <a:spLocks noGrp="1"/>
          </p:cNvSpPr>
          <p:nvPr>
            <p:ph type="body" idx="3"/>
          </p:nvPr>
        </p:nvSpPr>
        <p:spPr>
          <a:xfrm>
            <a:off x="1333525" y="8173475"/>
            <a:ext cx="6477000" cy="9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marR="0" lvl="0" indent="-365125" algn="ctr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sz="215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65125" algn="ctr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–"/>
              <a:defRPr sz="215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65125" algn="ctr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sz="215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65125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–"/>
              <a:defRPr sz="215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65125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»"/>
              <a:defRPr sz="215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65125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sz="215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65125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sz="215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65125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sz="215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65125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sz="215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7E8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90575" y="1116025"/>
            <a:ext cx="147987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0"/>
              <a:buFont typeface="Catamaran"/>
              <a:buNone/>
              <a:defRPr sz="85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90575" y="28067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65125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sz="215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65125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–"/>
              <a:defRPr sz="215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65125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sz="215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65125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–"/>
              <a:defRPr sz="215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65125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»"/>
              <a:defRPr sz="215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65125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sz="215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65125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sz="215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65125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sz="215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65125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sz="215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3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5.jpg"/><Relationship Id="rId4" Type="http://schemas.openxmlformats.org/officeDocument/2006/relationships/image" Target="../media/image54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jpeg"/><Relationship Id="rId4" Type="http://schemas.openxmlformats.org/officeDocument/2006/relationships/image" Target="../media/image4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5.jpeg"/><Relationship Id="rId4" Type="http://schemas.openxmlformats.org/officeDocument/2006/relationships/image" Target="../media/image4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8.jpeg"/><Relationship Id="rId4" Type="http://schemas.openxmlformats.org/officeDocument/2006/relationships/image" Target="../media/image4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7E8"/>
        </a:solidFill>
        <a:effectLst/>
      </p:bgPr>
    </p:bg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oogle Shape;464;p30"/>
          <p:cNvGrpSpPr/>
          <p:nvPr/>
        </p:nvGrpSpPr>
        <p:grpSpPr>
          <a:xfrm>
            <a:off x="223445" y="0"/>
            <a:ext cx="17617988" cy="3657600"/>
            <a:chOff x="0" y="-9525"/>
            <a:chExt cx="1827922" cy="369812"/>
          </a:xfrm>
        </p:grpSpPr>
        <p:sp>
          <p:nvSpPr>
            <p:cNvPr id="14" name="Google Shape;465;p30"/>
            <p:cNvSpPr/>
            <p:nvPr/>
          </p:nvSpPr>
          <p:spPr>
            <a:xfrm>
              <a:off x="0" y="0"/>
              <a:ext cx="1827922" cy="360287"/>
            </a:xfrm>
            <a:custGeom>
              <a:avLst/>
              <a:gdLst/>
              <a:ahLst/>
              <a:cxnLst/>
              <a:rect l="l" t="t" r="r" b="b"/>
              <a:pathLst>
                <a:path w="1827922" h="360287" extrusionOk="0">
                  <a:moveTo>
                    <a:pt x="32349" y="0"/>
                  </a:moveTo>
                  <a:lnTo>
                    <a:pt x="1795573" y="0"/>
                  </a:lnTo>
                  <a:cubicBezTo>
                    <a:pt x="1813439" y="0"/>
                    <a:pt x="1827922" y="14483"/>
                    <a:pt x="1827922" y="32349"/>
                  </a:cubicBezTo>
                  <a:lnTo>
                    <a:pt x="1827922" y="327938"/>
                  </a:lnTo>
                  <a:cubicBezTo>
                    <a:pt x="1827922" y="345804"/>
                    <a:pt x="1813439" y="360287"/>
                    <a:pt x="1795573" y="360287"/>
                  </a:cubicBezTo>
                  <a:lnTo>
                    <a:pt x="32349" y="360287"/>
                  </a:lnTo>
                  <a:cubicBezTo>
                    <a:pt x="14483" y="360287"/>
                    <a:pt x="0" y="345804"/>
                    <a:pt x="0" y="327938"/>
                  </a:cubicBezTo>
                  <a:lnTo>
                    <a:pt x="0" y="32349"/>
                  </a:lnTo>
                  <a:cubicBezTo>
                    <a:pt x="0" y="14483"/>
                    <a:pt x="14483" y="0"/>
                    <a:pt x="32349" y="0"/>
                  </a:cubicBezTo>
                  <a:close/>
                </a:path>
              </a:pathLst>
            </a:custGeom>
            <a:solidFill>
              <a:srgbClr val="D8E3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466;p30"/>
            <p:cNvSpPr txBox="1"/>
            <p:nvPr/>
          </p:nvSpPr>
          <p:spPr>
            <a:xfrm>
              <a:off x="0" y="-9525"/>
              <a:ext cx="1827922" cy="3698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9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" name="Rectangle 3"/>
          <p:cNvSpPr/>
          <p:nvPr/>
        </p:nvSpPr>
        <p:spPr>
          <a:xfrm>
            <a:off x="1244171" y="907766"/>
            <a:ext cx="15852982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Project Title: </a:t>
            </a:r>
            <a:r>
              <a:rPr lang="en-US" sz="44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IoT</a:t>
            </a:r>
            <a:r>
              <a:rPr lang="en-US" sz="4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-Based </a:t>
            </a:r>
            <a:r>
              <a:rPr lang="en-US" sz="4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Smart Waste Management System for Smart University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353371" y="5171934"/>
            <a:ext cx="7655442" cy="646331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/>
              <a:t>Team Members: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717138" y="6611880"/>
            <a:ext cx="10797283" cy="230832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Name</a:t>
            </a:r>
          </a:p>
          <a:p>
            <a:r>
              <a:rPr lang="en-US" sz="3600" dirty="0" err="1"/>
              <a:t>Sajia</a:t>
            </a:r>
            <a:r>
              <a:rPr lang="en-US" sz="3600" dirty="0"/>
              <a:t> </a:t>
            </a:r>
            <a:r>
              <a:rPr lang="en-US" sz="3600" dirty="0" err="1" smtClean="0"/>
              <a:t>Bintea</a:t>
            </a:r>
            <a:r>
              <a:rPr lang="en-US" sz="3600" dirty="0" smtClean="0"/>
              <a:t> </a:t>
            </a:r>
            <a:r>
              <a:rPr lang="en-US" sz="3600" dirty="0"/>
              <a:t>Jahangir</a:t>
            </a:r>
          </a:p>
          <a:p>
            <a:r>
              <a:rPr lang="en-US" sz="3600" dirty="0"/>
              <a:t>Tama </a:t>
            </a:r>
            <a:r>
              <a:rPr lang="en-US" sz="3600" dirty="0" smtClean="0"/>
              <a:t>Shil</a:t>
            </a:r>
            <a:endParaRPr lang="en-US" sz="3600" dirty="0"/>
          </a:p>
          <a:p>
            <a:r>
              <a:rPr lang="en-US" sz="3600" dirty="0" err="1"/>
              <a:t>Tanzila</a:t>
            </a:r>
            <a:r>
              <a:rPr lang="en-US" sz="3600" dirty="0"/>
              <a:t> </a:t>
            </a:r>
            <a:r>
              <a:rPr lang="en-US" sz="3600" dirty="0" err="1" smtClean="0"/>
              <a:t>Akter</a:t>
            </a:r>
            <a:endParaRPr lang="en-US" sz="3600" dirty="0" smtClean="0"/>
          </a:p>
        </p:txBody>
      </p:sp>
      <p:sp>
        <p:nvSpPr>
          <p:cNvPr id="18" name="TextBox 17"/>
          <p:cNvSpPr txBox="1"/>
          <p:nvPr/>
        </p:nvSpPr>
        <p:spPr>
          <a:xfrm>
            <a:off x="10408261" y="6692932"/>
            <a:ext cx="551829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Class Roll</a:t>
            </a:r>
          </a:p>
          <a:p>
            <a:r>
              <a:rPr lang="en-US" sz="3600" dirty="0" smtClean="0"/>
              <a:t>340</a:t>
            </a:r>
            <a:endParaRPr lang="en-US" sz="3600" dirty="0"/>
          </a:p>
          <a:p>
            <a:r>
              <a:rPr lang="en-US" sz="3600" dirty="0"/>
              <a:t>342</a:t>
            </a:r>
          </a:p>
          <a:p>
            <a:r>
              <a:rPr lang="en-US" sz="3600" dirty="0" smtClean="0"/>
              <a:t>343</a:t>
            </a:r>
            <a:endParaRPr lang="en-US" sz="36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060412"/>
            <a:ext cx="3753631" cy="422658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3" name="Google Shape;51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82729" y="6395454"/>
            <a:ext cx="1612600" cy="1562189"/>
          </a:xfrm>
          <a:prstGeom prst="rect">
            <a:avLst/>
          </a:prstGeom>
          <a:noFill/>
          <a:ln>
            <a:noFill/>
          </a:ln>
        </p:spPr>
      </p:pic>
      <p:sp>
        <p:nvSpPr>
          <p:cNvPr id="514" name="Google Shape;514;p33"/>
          <p:cNvSpPr/>
          <p:nvPr/>
        </p:nvSpPr>
        <p:spPr>
          <a:xfrm>
            <a:off x="9144000" y="0"/>
            <a:ext cx="9145504" cy="5144557"/>
          </a:xfrm>
          <a:custGeom>
            <a:avLst/>
            <a:gdLst/>
            <a:ahLst/>
            <a:cxnLst/>
            <a:rect l="l" t="t" r="r" b="b"/>
            <a:pathLst>
              <a:path w="2408296" h="1378314" extrusionOk="0">
                <a:moveTo>
                  <a:pt x="0" y="0"/>
                </a:moveTo>
                <a:lnTo>
                  <a:pt x="2408296" y="0"/>
                </a:lnTo>
                <a:lnTo>
                  <a:pt x="2408296" y="1378314"/>
                </a:lnTo>
                <a:lnTo>
                  <a:pt x="0" y="1378314"/>
                </a:lnTo>
                <a:close/>
              </a:path>
            </a:pathLst>
          </a:custGeom>
          <a:solidFill>
            <a:srgbClr val="D8E37D"/>
          </a:solidFill>
          <a:ln>
            <a:noFill/>
          </a:ln>
        </p:spPr>
      </p:sp>
      <p:sp>
        <p:nvSpPr>
          <p:cNvPr id="516" name="Google Shape;516;p33"/>
          <p:cNvSpPr/>
          <p:nvPr/>
        </p:nvSpPr>
        <p:spPr>
          <a:xfrm>
            <a:off x="0" y="0"/>
            <a:ext cx="9144000" cy="10287000"/>
          </a:xfrm>
          <a:custGeom>
            <a:avLst/>
            <a:gdLst/>
            <a:ahLst/>
            <a:cxnLst/>
            <a:rect l="l" t="t" r="r" b="b"/>
            <a:pathLst>
              <a:path w="2408296" h="2709333" extrusionOk="0">
                <a:moveTo>
                  <a:pt x="0" y="0"/>
                </a:moveTo>
                <a:lnTo>
                  <a:pt x="2408296" y="0"/>
                </a:lnTo>
                <a:lnTo>
                  <a:pt x="2408296" y="2709333"/>
                </a:lnTo>
                <a:lnTo>
                  <a:pt x="0" y="27093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518" name="Google Shape;518;p33"/>
          <p:cNvSpPr txBox="1"/>
          <p:nvPr/>
        </p:nvSpPr>
        <p:spPr>
          <a:xfrm>
            <a:off x="0" y="715304"/>
            <a:ext cx="8666644" cy="2462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dirty="0" smtClean="0">
                <a:solidFill>
                  <a:srgbClr val="00B0F0"/>
                </a:solidFill>
              </a:rPr>
              <a:t>Circuit Diagram for </a:t>
            </a:r>
            <a:r>
              <a:rPr lang="en-US" sz="8000" dirty="0" err="1" smtClean="0">
                <a:solidFill>
                  <a:srgbClr val="00B0F0"/>
                </a:solidFill>
              </a:rPr>
              <a:t>Blynk</a:t>
            </a:r>
            <a:r>
              <a:rPr lang="en-US" sz="8000" dirty="0" smtClean="0">
                <a:solidFill>
                  <a:srgbClr val="00B0F0"/>
                </a:solidFill>
              </a:rPr>
              <a:t> Connection</a:t>
            </a:r>
            <a:endParaRPr sz="8000" dirty="0">
              <a:solidFill>
                <a:srgbClr val="00B0F0"/>
              </a:solidFill>
            </a:endParaRPr>
          </a:p>
        </p:txBody>
      </p:sp>
      <p:sp>
        <p:nvSpPr>
          <p:cNvPr id="519" name="Google Shape;519;p33"/>
          <p:cNvSpPr txBox="1"/>
          <p:nvPr/>
        </p:nvSpPr>
        <p:spPr>
          <a:xfrm>
            <a:off x="12003460" y="0"/>
            <a:ext cx="6734400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0" i="0" u="none" strike="noStrike" cap="none" dirty="0" smtClean="0">
                <a:solidFill>
                  <a:srgbClr val="000000"/>
                </a:solidFill>
                <a:latin typeface="+mj-lt"/>
                <a:ea typeface="Didact Gothic"/>
                <a:cs typeface="Didact Gothic"/>
                <a:sym typeface="Didact Gothic"/>
              </a:rPr>
              <a:t>Materials Used</a:t>
            </a:r>
            <a:endParaRPr sz="3600" dirty="0">
              <a:latin typeface="+mj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361714" y="1328058"/>
            <a:ext cx="6966857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US" sz="4400" dirty="0" smtClean="0"/>
              <a:t>Arduino</a:t>
            </a:r>
          </a:p>
          <a:p>
            <a:pPr marL="514350" indent="-514350">
              <a:buAutoNum type="arabicPeriod"/>
            </a:pPr>
            <a:r>
              <a:rPr lang="en-US" sz="4400" dirty="0" err="1" smtClean="0"/>
              <a:t>NodeMCU</a:t>
            </a:r>
            <a:endParaRPr lang="en-US" sz="4400" dirty="0" smtClean="0"/>
          </a:p>
          <a:p>
            <a:pPr marL="514350" indent="-514350">
              <a:buAutoNum type="arabicPeriod"/>
            </a:pPr>
            <a:r>
              <a:rPr lang="en-US" sz="4400" dirty="0"/>
              <a:t>USB micro </a:t>
            </a:r>
            <a:r>
              <a:rPr lang="en-US" sz="4400" dirty="0" smtClean="0"/>
              <a:t>cable</a:t>
            </a:r>
          </a:p>
          <a:p>
            <a:pPr marL="514350" indent="-514350">
              <a:buAutoNum type="arabicPeriod"/>
            </a:pPr>
            <a:r>
              <a:rPr lang="en-US" sz="4400" dirty="0" smtClean="0"/>
              <a:t>USB </a:t>
            </a:r>
            <a:r>
              <a:rPr lang="en-US" sz="4400" dirty="0"/>
              <a:t>2.0 Cable Type A/B</a:t>
            </a:r>
            <a:endParaRPr lang="en-US" sz="4400" dirty="0" smtClean="0"/>
          </a:p>
          <a:p>
            <a:r>
              <a:rPr lang="en-US" sz="4400" dirty="0" smtClean="0"/>
              <a:t> </a:t>
            </a:r>
            <a:endParaRPr lang="en-US" sz="4400" dirty="0"/>
          </a:p>
        </p:txBody>
      </p:sp>
      <p:sp>
        <p:nvSpPr>
          <p:cNvPr id="4" name="TextBox 3"/>
          <p:cNvSpPr txBox="1"/>
          <p:nvPr/>
        </p:nvSpPr>
        <p:spPr>
          <a:xfrm rot="10800000" flipH="1" flipV="1">
            <a:off x="11258003" y="6241666"/>
            <a:ext cx="652925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600" dirty="0" smtClean="0"/>
              <a:t>Connected The Arduino and </a:t>
            </a:r>
            <a:r>
              <a:rPr lang="en-US" sz="3600" dirty="0" err="1" smtClean="0"/>
              <a:t>NodeMCU</a:t>
            </a:r>
            <a:r>
              <a:rPr lang="en-US" sz="3600" dirty="0" smtClean="0"/>
              <a:t> to transfer data from Arduino to </a:t>
            </a:r>
            <a:r>
              <a:rPr lang="en-US" sz="3600" dirty="0" err="1" smtClean="0"/>
              <a:t>NodeMCU</a:t>
            </a:r>
            <a:endParaRPr lang="en-US" sz="3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54252"/>
            <a:ext cx="9144000" cy="6369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153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33"/>
          <p:cNvSpPr/>
          <p:nvPr/>
        </p:nvSpPr>
        <p:spPr>
          <a:xfrm>
            <a:off x="0" y="0"/>
            <a:ext cx="9144000" cy="10287000"/>
          </a:xfrm>
          <a:custGeom>
            <a:avLst/>
            <a:gdLst/>
            <a:ahLst/>
            <a:cxnLst/>
            <a:rect l="l" t="t" r="r" b="b"/>
            <a:pathLst>
              <a:path w="2408296" h="2709333" extrusionOk="0">
                <a:moveTo>
                  <a:pt x="0" y="0"/>
                </a:moveTo>
                <a:lnTo>
                  <a:pt x="2408296" y="0"/>
                </a:lnTo>
                <a:lnTo>
                  <a:pt x="2408296" y="2709333"/>
                </a:lnTo>
                <a:lnTo>
                  <a:pt x="0" y="27093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519" name="Google Shape;519;p33"/>
          <p:cNvSpPr txBox="1"/>
          <p:nvPr/>
        </p:nvSpPr>
        <p:spPr>
          <a:xfrm>
            <a:off x="10634036" y="7799042"/>
            <a:ext cx="7653963" cy="3480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R="0" lvl="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4000" dirty="0" smtClean="0">
                <a:latin typeface="Didact Gothic"/>
                <a:ea typeface="Didact Gothic"/>
                <a:cs typeface="Didact Gothic"/>
                <a:sym typeface="Didact Gothic"/>
              </a:rPr>
              <a:t>The level changes automatically with the quantity of garbage in the bin.</a:t>
            </a:r>
          </a:p>
          <a:p>
            <a:pPr marR="0" lvl="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endParaRPr lang="en-US" sz="4000" b="0" i="0" u="none" strike="noStrike" cap="none" dirty="0" smtClean="0">
              <a:solidFill>
                <a:srgbClr val="000000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20" name="Google Shape;520;p33"/>
          <p:cNvSpPr txBox="1"/>
          <p:nvPr/>
        </p:nvSpPr>
        <p:spPr>
          <a:xfrm>
            <a:off x="10936660" y="3954211"/>
            <a:ext cx="7351340" cy="1600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sz="4000" dirty="0">
                <a:latin typeface="Didact Gothic"/>
                <a:ea typeface="Didact Gothic"/>
                <a:cs typeface="Didact Gothic"/>
                <a:sym typeface="Didact Gothic"/>
              </a:rPr>
              <a:t>Created a device in </a:t>
            </a:r>
            <a:r>
              <a:rPr lang="en-US" sz="4000" dirty="0" err="1">
                <a:latin typeface="Didact Gothic"/>
                <a:ea typeface="Didact Gothic"/>
                <a:cs typeface="Didact Gothic"/>
                <a:sym typeface="Didact Gothic"/>
              </a:rPr>
              <a:t>Blynk</a:t>
            </a:r>
            <a:r>
              <a:rPr lang="en-US" sz="4000" dirty="0">
                <a:latin typeface="Didact Gothic"/>
                <a:ea typeface="Didact Gothic"/>
                <a:cs typeface="Didact Gothic"/>
                <a:sym typeface="Didact Gothic"/>
              </a:rPr>
              <a:t> IOT for monitoring Garbage level</a:t>
            </a:r>
          </a:p>
        </p:txBody>
      </p:sp>
      <p:pic>
        <p:nvPicPr>
          <p:cNvPr id="11" name="Google Shape;52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68728" y="6227319"/>
            <a:ext cx="896925" cy="8844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52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00147" y="4266802"/>
            <a:ext cx="896925" cy="884478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415144"/>
            <a:ext cx="9032936" cy="6596742"/>
          </a:xfrm>
          <a:prstGeom prst="rect">
            <a:avLst/>
          </a:prstGeom>
        </p:spPr>
      </p:pic>
      <p:grpSp>
        <p:nvGrpSpPr>
          <p:cNvPr id="19" name="Google Shape;464;p30"/>
          <p:cNvGrpSpPr/>
          <p:nvPr/>
        </p:nvGrpSpPr>
        <p:grpSpPr>
          <a:xfrm>
            <a:off x="9166860" y="0"/>
            <a:ext cx="9121140" cy="2971800"/>
            <a:chOff x="0" y="-9525"/>
            <a:chExt cx="1827922" cy="369812"/>
          </a:xfrm>
        </p:grpSpPr>
        <p:sp>
          <p:nvSpPr>
            <p:cNvPr id="20" name="Google Shape;465;p30"/>
            <p:cNvSpPr/>
            <p:nvPr/>
          </p:nvSpPr>
          <p:spPr>
            <a:xfrm>
              <a:off x="0" y="0"/>
              <a:ext cx="1827922" cy="360287"/>
            </a:xfrm>
            <a:custGeom>
              <a:avLst/>
              <a:gdLst/>
              <a:ahLst/>
              <a:cxnLst/>
              <a:rect l="l" t="t" r="r" b="b"/>
              <a:pathLst>
                <a:path w="1827922" h="360287" extrusionOk="0">
                  <a:moveTo>
                    <a:pt x="32349" y="0"/>
                  </a:moveTo>
                  <a:lnTo>
                    <a:pt x="1795573" y="0"/>
                  </a:lnTo>
                  <a:cubicBezTo>
                    <a:pt x="1813439" y="0"/>
                    <a:pt x="1827922" y="14483"/>
                    <a:pt x="1827922" y="32349"/>
                  </a:cubicBezTo>
                  <a:lnTo>
                    <a:pt x="1827922" y="327938"/>
                  </a:lnTo>
                  <a:cubicBezTo>
                    <a:pt x="1827922" y="345804"/>
                    <a:pt x="1813439" y="360287"/>
                    <a:pt x="1795573" y="360287"/>
                  </a:cubicBezTo>
                  <a:lnTo>
                    <a:pt x="32349" y="360287"/>
                  </a:lnTo>
                  <a:cubicBezTo>
                    <a:pt x="14483" y="360287"/>
                    <a:pt x="0" y="345804"/>
                    <a:pt x="0" y="327938"/>
                  </a:cubicBezTo>
                  <a:lnTo>
                    <a:pt x="0" y="32349"/>
                  </a:lnTo>
                  <a:cubicBezTo>
                    <a:pt x="0" y="14483"/>
                    <a:pt x="14483" y="0"/>
                    <a:pt x="32349" y="0"/>
                  </a:cubicBezTo>
                  <a:close/>
                </a:path>
              </a:pathLst>
            </a:custGeom>
            <a:solidFill>
              <a:srgbClr val="D8E3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466;p30"/>
            <p:cNvSpPr txBox="1"/>
            <p:nvPr/>
          </p:nvSpPr>
          <p:spPr>
            <a:xfrm>
              <a:off x="0" y="-9525"/>
              <a:ext cx="1827922" cy="3698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9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" name="Rectangle 4"/>
          <p:cNvSpPr/>
          <p:nvPr/>
        </p:nvSpPr>
        <p:spPr>
          <a:xfrm>
            <a:off x="10312843" y="874812"/>
            <a:ext cx="6211958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8800" dirty="0" err="1">
                <a:latin typeface="+mj-lt"/>
                <a:ea typeface="Catamaran"/>
                <a:cs typeface="Catamaran"/>
                <a:sym typeface="Catamaran"/>
              </a:rPr>
              <a:t>Blynk</a:t>
            </a:r>
            <a:r>
              <a:rPr lang="en-US" sz="8800" dirty="0">
                <a:latin typeface="+mj-lt"/>
                <a:ea typeface="Catamaran"/>
                <a:cs typeface="Catamaran"/>
                <a:sym typeface="Catamaran"/>
              </a:rPr>
              <a:t> Setup</a:t>
            </a:r>
            <a:endParaRPr lang="en-US" sz="8800" dirty="0">
              <a:latin typeface="+mj-lt"/>
            </a:endParaRPr>
          </a:p>
        </p:txBody>
      </p:sp>
      <p:pic>
        <p:nvPicPr>
          <p:cNvPr id="23" name="Google Shape;52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03415" y="8186747"/>
            <a:ext cx="896925" cy="884478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519;p33"/>
          <p:cNvSpPr txBox="1"/>
          <p:nvPr/>
        </p:nvSpPr>
        <p:spPr>
          <a:xfrm>
            <a:off x="11091236" y="5883156"/>
            <a:ext cx="7196763" cy="26807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R="0" lvl="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4000" dirty="0" smtClean="0">
                <a:latin typeface="Didact Gothic"/>
                <a:ea typeface="Didact Gothic"/>
                <a:cs typeface="Didact Gothic"/>
                <a:sym typeface="Didact Gothic"/>
              </a:rPr>
              <a:t>The level for garbage level is denoted by 0-100%</a:t>
            </a:r>
          </a:p>
          <a:p>
            <a:pPr marR="0" lvl="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endParaRPr lang="en-US" sz="4000" b="0" i="0" u="none" strike="noStrike" cap="none" dirty="0" smtClean="0">
              <a:solidFill>
                <a:srgbClr val="000000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31722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33"/>
          <p:cNvSpPr txBox="1"/>
          <p:nvPr/>
        </p:nvSpPr>
        <p:spPr>
          <a:xfrm>
            <a:off x="8999002" y="3366382"/>
            <a:ext cx="9288997" cy="1600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sz="4000" dirty="0" smtClean="0">
                <a:latin typeface="Didact Gothic"/>
                <a:ea typeface="Didact Gothic"/>
                <a:cs typeface="Didact Gothic"/>
                <a:sym typeface="Didact Gothic"/>
              </a:rPr>
              <a:t>First a sensor read the distance of obstacle and the motor opens the lid.</a:t>
            </a:r>
            <a:endParaRPr lang="en-US" sz="4000" dirty="0"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pic>
        <p:nvPicPr>
          <p:cNvPr id="11" name="Google Shape;52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79414" y="5400005"/>
            <a:ext cx="896925" cy="8844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52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32604" y="3744288"/>
            <a:ext cx="896925" cy="88447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464;p30"/>
          <p:cNvGrpSpPr/>
          <p:nvPr/>
        </p:nvGrpSpPr>
        <p:grpSpPr>
          <a:xfrm>
            <a:off x="7598229" y="0"/>
            <a:ext cx="10689771" cy="2971800"/>
            <a:chOff x="0" y="-9525"/>
            <a:chExt cx="1827922" cy="369812"/>
          </a:xfrm>
        </p:grpSpPr>
        <p:sp>
          <p:nvSpPr>
            <p:cNvPr id="20" name="Google Shape;465;p30"/>
            <p:cNvSpPr/>
            <p:nvPr/>
          </p:nvSpPr>
          <p:spPr>
            <a:xfrm>
              <a:off x="0" y="0"/>
              <a:ext cx="1827922" cy="360287"/>
            </a:xfrm>
            <a:custGeom>
              <a:avLst/>
              <a:gdLst/>
              <a:ahLst/>
              <a:cxnLst/>
              <a:rect l="l" t="t" r="r" b="b"/>
              <a:pathLst>
                <a:path w="1827922" h="360287" extrusionOk="0">
                  <a:moveTo>
                    <a:pt x="32349" y="0"/>
                  </a:moveTo>
                  <a:lnTo>
                    <a:pt x="1795573" y="0"/>
                  </a:lnTo>
                  <a:cubicBezTo>
                    <a:pt x="1813439" y="0"/>
                    <a:pt x="1827922" y="14483"/>
                    <a:pt x="1827922" y="32349"/>
                  </a:cubicBezTo>
                  <a:lnTo>
                    <a:pt x="1827922" y="327938"/>
                  </a:lnTo>
                  <a:cubicBezTo>
                    <a:pt x="1827922" y="345804"/>
                    <a:pt x="1813439" y="360287"/>
                    <a:pt x="1795573" y="360287"/>
                  </a:cubicBezTo>
                  <a:lnTo>
                    <a:pt x="32349" y="360287"/>
                  </a:lnTo>
                  <a:cubicBezTo>
                    <a:pt x="14483" y="360287"/>
                    <a:pt x="0" y="345804"/>
                    <a:pt x="0" y="327938"/>
                  </a:cubicBezTo>
                  <a:lnTo>
                    <a:pt x="0" y="32349"/>
                  </a:lnTo>
                  <a:cubicBezTo>
                    <a:pt x="0" y="14483"/>
                    <a:pt x="14483" y="0"/>
                    <a:pt x="32349" y="0"/>
                  </a:cubicBezTo>
                  <a:close/>
                </a:path>
              </a:pathLst>
            </a:custGeom>
            <a:solidFill>
              <a:srgbClr val="D8E3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466;p30"/>
            <p:cNvSpPr txBox="1"/>
            <p:nvPr/>
          </p:nvSpPr>
          <p:spPr>
            <a:xfrm>
              <a:off x="0" y="-9525"/>
              <a:ext cx="1827922" cy="3698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9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" name="Rectangle 4"/>
          <p:cNvSpPr/>
          <p:nvPr/>
        </p:nvSpPr>
        <p:spPr>
          <a:xfrm>
            <a:off x="7794171" y="156355"/>
            <a:ext cx="10210800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8800" dirty="0" smtClean="0">
                <a:latin typeface="+mj-lt"/>
                <a:ea typeface="Catamaran"/>
                <a:cs typeface="Catamaran"/>
                <a:sym typeface="Catamaran"/>
              </a:rPr>
              <a:t>Result </a:t>
            </a:r>
          </a:p>
          <a:p>
            <a:pPr lvl="0" algn="ctr"/>
            <a:r>
              <a:rPr lang="en-US" sz="8800" dirty="0" smtClean="0">
                <a:latin typeface="+mj-lt"/>
                <a:ea typeface="Catamaran"/>
                <a:cs typeface="Catamaran"/>
                <a:sym typeface="Catamaran"/>
              </a:rPr>
              <a:t>and Discussion</a:t>
            </a:r>
            <a:endParaRPr lang="en-US" sz="8800" dirty="0">
              <a:latin typeface="+mj-lt"/>
            </a:endParaRPr>
          </a:p>
        </p:txBody>
      </p:sp>
      <p:pic>
        <p:nvPicPr>
          <p:cNvPr id="23" name="Google Shape;52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01187" y="7620689"/>
            <a:ext cx="896925" cy="8844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543800" cy="10058400"/>
          </a:xfrm>
          <a:prstGeom prst="rect">
            <a:avLst/>
          </a:prstGeom>
        </p:spPr>
      </p:pic>
      <p:sp>
        <p:nvSpPr>
          <p:cNvPr id="15" name="Google Shape;520;p33"/>
          <p:cNvSpPr txBox="1"/>
          <p:nvPr/>
        </p:nvSpPr>
        <p:spPr>
          <a:xfrm>
            <a:off x="8999003" y="5151640"/>
            <a:ext cx="9288997" cy="1600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sz="4000" dirty="0" smtClean="0">
                <a:latin typeface="Didact Gothic"/>
                <a:ea typeface="Didact Gothic"/>
                <a:cs typeface="Didact Gothic"/>
                <a:sym typeface="Didact Gothic"/>
              </a:rPr>
              <a:t>Then the LCD display shows the garbage level along with the </a:t>
            </a:r>
            <a:r>
              <a:rPr lang="en-US" sz="4000" dirty="0" err="1" smtClean="0">
                <a:latin typeface="Didact Gothic"/>
                <a:ea typeface="Didact Gothic"/>
                <a:cs typeface="Didact Gothic"/>
                <a:sym typeface="Didact Gothic"/>
              </a:rPr>
              <a:t>blynk</a:t>
            </a:r>
            <a:r>
              <a:rPr lang="en-US" sz="4000" dirty="0" smtClean="0">
                <a:latin typeface="Didact Gothic"/>
                <a:ea typeface="Didact Gothic"/>
                <a:cs typeface="Didact Gothic"/>
                <a:sym typeface="Didact Gothic"/>
              </a:rPr>
              <a:t> app.</a:t>
            </a:r>
            <a:endParaRPr lang="en-US" sz="4000" dirty="0"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6" name="Google Shape;520;p33"/>
          <p:cNvSpPr txBox="1"/>
          <p:nvPr/>
        </p:nvSpPr>
        <p:spPr>
          <a:xfrm>
            <a:off x="8999003" y="7176382"/>
            <a:ext cx="9288997" cy="24006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sz="4000" dirty="0" smtClean="0">
                <a:latin typeface="Didact Gothic"/>
                <a:ea typeface="Didact Gothic"/>
                <a:cs typeface="Didact Gothic"/>
                <a:sym typeface="Didact Gothic"/>
              </a:rPr>
              <a:t>When the garbage level reaches 100% then the buzzer starts buzzing and the servo motor stops opening the lid.</a:t>
            </a:r>
            <a:endParaRPr lang="en-US" sz="4000" dirty="0"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  <p:extLst>
      <p:ext uri="{BB962C8B-B14F-4D97-AF65-F5344CB8AC3E}">
        <p14:creationId xmlns:p14="http://schemas.microsoft.com/office/powerpoint/2010/main" val="2548200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52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79414" y="5400005"/>
            <a:ext cx="896925" cy="8844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52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32604" y="3744288"/>
            <a:ext cx="896925" cy="88447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464;p30"/>
          <p:cNvGrpSpPr/>
          <p:nvPr/>
        </p:nvGrpSpPr>
        <p:grpSpPr>
          <a:xfrm>
            <a:off x="1" y="0"/>
            <a:ext cx="18288000" cy="2971800"/>
            <a:chOff x="0" y="-9525"/>
            <a:chExt cx="1827922" cy="369812"/>
          </a:xfrm>
        </p:grpSpPr>
        <p:sp>
          <p:nvSpPr>
            <p:cNvPr id="20" name="Google Shape;465;p30"/>
            <p:cNvSpPr/>
            <p:nvPr/>
          </p:nvSpPr>
          <p:spPr>
            <a:xfrm>
              <a:off x="0" y="0"/>
              <a:ext cx="1827922" cy="360287"/>
            </a:xfrm>
            <a:custGeom>
              <a:avLst/>
              <a:gdLst/>
              <a:ahLst/>
              <a:cxnLst/>
              <a:rect l="l" t="t" r="r" b="b"/>
              <a:pathLst>
                <a:path w="1827922" h="360287" extrusionOk="0">
                  <a:moveTo>
                    <a:pt x="32349" y="0"/>
                  </a:moveTo>
                  <a:lnTo>
                    <a:pt x="1795573" y="0"/>
                  </a:lnTo>
                  <a:cubicBezTo>
                    <a:pt x="1813439" y="0"/>
                    <a:pt x="1827922" y="14483"/>
                    <a:pt x="1827922" y="32349"/>
                  </a:cubicBezTo>
                  <a:lnTo>
                    <a:pt x="1827922" y="327938"/>
                  </a:lnTo>
                  <a:cubicBezTo>
                    <a:pt x="1827922" y="345804"/>
                    <a:pt x="1813439" y="360287"/>
                    <a:pt x="1795573" y="360287"/>
                  </a:cubicBezTo>
                  <a:lnTo>
                    <a:pt x="32349" y="360287"/>
                  </a:lnTo>
                  <a:cubicBezTo>
                    <a:pt x="14483" y="360287"/>
                    <a:pt x="0" y="345804"/>
                    <a:pt x="0" y="327938"/>
                  </a:cubicBezTo>
                  <a:lnTo>
                    <a:pt x="0" y="32349"/>
                  </a:lnTo>
                  <a:cubicBezTo>
                    <a:pt x="0" y="14483"/>
                    <a:pt x="14483" y="0"/>
                    <a:pt x="32349" y="0"/>
                  </a:cubicBezTo>
                  <a:close/>
                </a:path>
              </a:pathLst>
            </a:custGeom>
            <a:solidFill>
              <a:srgbClr val="D8E3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466;p30"/>
            <p:cNvSpPr txBox="1"/>
            <p:nvPr/>
          </p:nvSpPr>
          <p:spPr>
            <a:xfrm>
              <a:off x="0" y="-9525"/>
              <a:ext cx="1827922" cy="3698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9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" name="Rectangle 4"/>
          <p:cNvSpPr/>
          <p:nvPr/>
        </p:nvSpPr>
        <p:spPr>
          <a:xfrm>
            <a:off x="0" y="156355"/>
            <a:ext cx="18004971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8800" dirty="0" smtClean="0">
                <a:latin typeface="+mj-lt"/>
                <a:ea typeface="Catamaran"/>
                <a:cs typeface="Catamaran"/>
                <a:sym typeface="Catamaran"/>
              </a:rPr>
              <a:t>Result </a:t>
            </a:r>
          </a:p>
          <a:p>
            <a:pPr lvl="0" algn="ctr"/>
            <a:r>
              <a:rPr lang="en-US" sz="8800" dirty="0" smtClean="0">
                <a:latin typeface="+mj-lt"/>
                <a:ea typeface="Catamaran"/>
                <a:cs typeface="Catamaran"/>
                <a:sym typeface="Catamaran"/>
              </a:rPr>
              <a:t>and Discussion</a:t>
            </a:r>
            <a:endParaRPr lang="en-US" sz="8800" dirty="0">
              <a:latin typeface="+mj-lt"/>
            </a:endParaRPr>
          </a:p>
        </p:txBody>
      </p:sp>
      <p:pic>
        <p:nvPicPr>
          <p:cNvPr id="23" name="Google Shape;52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01187" y="7620689"/>
            <a:ext cx="896925" cy="884478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405581" y="1634181"/>
            <a:ext cx="7247238" cy="10058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91" b="27518"/>
          <a:stretch/>
        </p:blipFill>
        <p:spPr>
          <a:xfrm>
            <a:off x="10451499" y="2947086"/>
            <a:ext cx="7543800" cy="7339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447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7E8"/>
        </a:solidFill>
        <a:effectLst/>
      </p:bgPr>
    </p:bg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35"/>
          <p:cNvSpPr txBox="1"/>
          <p:nvPr/>
        </p:nvSpPr>
        <p:spPr>
          <a:xfrm>
            <a:off x="954559" y="0"/>
            <a:ext cx="16230600" cy="19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6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999" b="0" i="0" u="none" strike="noStrike" cap="none" dirty="0" smtClean="0">
                <a:solidFill>
                  <a:srgbClr val="000000"/>
                </a:solidFill>
                <a:latin typeface="Catamaran"/>
                <a:ea typeface="Catamaran"/>
                <a:cs typeface="Catamaran"/>
                <a:sym typeface="Catamaran"/>
              </a:rPr>
              <a:t>Conclusion</a:t>
            </a:r>
            <a:endParaRPr dirty="0"/>
          </a:p>
        </p:txBody>
      </p:sp>
      <p:grpSp>
        <p:nvGrpSpPr>
          <p:cNvPr id="8" name="Google Shape;464;p30"/>
          <p:cNvGrpSpPr/>
          <p:nvPr/>
        </p:nvGrpSpPr>
        <p:grpSpPr>
          <a:xfrm>
            <a:off x="0" y="1556951"/>
            <a:ext cx="8155459" cy="8730049"/>
            <a:chOff x="0" y="-9525"/>
            <a:chExt cx="1827922" cy="369812"/>
          </a:xfrm>
        </p:grpSpPr>
        <p:sp>
          <p:nvSpPr>
            <p:cNvPr id="9" name="Google Shape;465;p30"/>
            <p:cNvSpPr/>
            <p:nvPr/>
          </p:nvSpPr>
          <p:spPr>
            <a:xfrm>
              <a:off x="0" y="0"/>
              <a:ext cx="1827922" cy="360287"/>
            </a:xfrm>
            <a:custGeom>
              <a:avLst/>
              <a:gdLst/>
              <a:ahLst/>
              <a:cxnLst/>
              <a:rect l="l" t="t" r="r" b="b"/>
              <a:pathLst>
                <a:path w="1827922" h="360287" extrusionOk="0">
                  <a:moveTo>
                    <a:pt x="32349" y="0"/>
                  </a:moveTo>
                  <a:lnTo>
                    <a:pt x="1795573" y="0"/>
                  </a:lnTo>
                  <a:cubicBezTo>
                    <a:pt x="1813439" y="0"/>
                    <a:pt x="1827922" y="14483"/>
                    <a:pt x="1827922" y="32349"/>
                  </a:cubicBezTo>
                  <a:lnTo>
                    <a:pt x="1827922" y="327938"/>
                  </a:lnTo>
                  <a:cubicBezTo>
                    <a:pt x="1827922" y="345804"/>
                    <a:pt x="1813439" y="360287"/>
                    <a:pt x="1795573" y="360287"/>
                  </a:cubicBezTo>
                  <a:lnTo>
                    <a:pt x="32349" y="360287"/>
                  </a:lnTo>
                  <a:cubicBezTo>
                    <a:pt x="14483" y="360287"/>
                    <a:pt x="0" y="345804"/>
                    <a:pt x="0" y="327938"/>
                  </a:cubicBezTo>
                  <a:lnTo>
                    <a:pt x="0" y="32349"/>
                  </a:lnTo>
                  <a:cubicBezTo>
                    <a:pt x="0" y="14483"/>
                    <a:pt x="14483" y="0"/>
                    <a:pt x="32349" y="0"/>
                  </a:cubicBezTo>
                  <a:close/>
                </a:path>
              </a:pathLst>
            </a:custGeom>
            <a:solidFill>
              <a:srgbClr val="D8E3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466;p30"/>
            <p:cNvSpPr txBox="1"/>
            <p:nvPr/>
          </p:nvSpPr>
          <p:spPr>
            <a:xfrm>
              <a:off x="0" y="-9525"/>
              <a:ext cx="1827922" cy="3698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9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197709" y="2192476"/>
            <a:ext cx="7735330" cy="80945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algn="just">
              <a:buFont typeface="Wingdings" panose="05000000000000000000" pitchFamily="2" charset="2"/>
              <a:buChar char="q"/>
            </a:pPr>
            <a:r>
              <a:rPr lang="en-US" sz="4000" dirty="0">
                <a:latin typeface="+mn-lt"/>
              </a:rPr>
              <a:t>Automated lid opening and real-time waste level monitoring streamline waste management.</a:t>
            </a:r>
          </a:p>
          <a:p>
            <a:pPr marL="571500" indent="-571500" algn="just">
              <a:buFont typeface="Wingdings" panose="05000000000000000000" pitchFamily="2" charset="2"/>
              <a:buChar char="q"/>
            </a:pPr>
            <a:r>
              <a:rPr lang="en-US" sz="4000" dirty="0">
                <a:latin typeface="+mn-lt"/>
              </a:rPr>
              <a:t>System promotes cleanliness and sustainability on campus.</a:t>
            </a:r>
          </a:p>
          <a:p>
            <a:pPr marL="571500" indent="-571500" algn="just">
              <a:buFont typeface="Wingdings" panose="05000000000000000000" pitchFamily="2" charset="2"/>
              <a:buChar char="q"/>
            </a:pPr>
            <a:r>
              <a:rPr lang="en-US" sz="4000" dirty="0">
                <a:latin typeface="+mn-lt"/>
              </a:rPr>
              <a:t>Real-time data accessible through LCD display and </a:t>
            </a:r>
            <a:r>
              <a:rPr lang="en-US" sz="4000" dirty="0" err="1">
                <a:latin typeface="+mn-lt"/>
              </a:rPr>
              <a:t>Blynk</a:t>
            </a:r>
            <a:r>
              <a:rPr lang="en-US" sz="4000" dirty="0">
                <a:latin typeface="+mn-lt"/>
              </a:rPr>
              <a:t> app for easy monitoring</a:t>
            </a:r>
            <a:r>
              <a:rPr lang="en-US" sz="4000" dirty="0" smtClean="0">
                <a:latin typeface="+mn-lt"/>
              </a:rPr>
              <a:t>.</a:t>
            </a:r>
          </a:p>
          <a:p>
            <a:pPr marL="571500" indent="-571500" algn="just">
              <a:buFont typeface="Wingdings" panose="05000000000000000000" pitchFamily="2" charset="2"/>
              <a:buChar char="q"/>
            </a:pPr>
            <a:r>
              <a:rPr lang="en-US" sz="4000" dirty="0" smtClean="0">
                <a:latin typeface="+mn-lt"/>
              </a:rPr>
              <a:t>Ensures </a:t>
            </a:r>
            <a:r>
              <a:rPr lang="en-US" sz="4000" dirty="0">
                <a:latin typeface="+mn-lt"/>
              </a:rPr>
              <a:t>timely waste removal and prevents overflow, maintaining campus aesthetics.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600" y="3296164"/>
            <a:ext cx="10058400" cy="56578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E37D"/>
        </a:solidFill>
        <a:effectLst/>
      </p:bgPr>
    </p:bg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0" name="Google Shape;320;p23"/>
          <p:cNvGrpSpPr/>
          <p:nvPr/>
        </p:nvGrpSpPr>
        <p:grpSpPr>
          <a:xfrm>
            <a:off x="2903219" y="2128814"/>
            <a:ext cx="11901352" cy="6732157"/>
            <a:chOff x="0" y="-9525"/>
            <a:chExt cx="2959001" cy="272048"/>
          </a:xfrm>
        </p:grpSpPr>
        <p:sp>
          <p:nvSpPr>
            <p:cNvPr id="321" name="Google Shape;321;p23"/>
            <p:cNvSpPr/>
            <p:nvPr/>
          </p:nvSpPr>
          <p:spPr>
            <a:xfrm>
              <a:off x="0" y="0"/>
              <a:ext cx="2959001" cy="262523"/>
            </a:xfrm>
            <a:custGeom>
              <a:avLst/>
              <a:gdLst/>
              <a:ahLst/>
              <a:cxnLst/>
              <a:rect l="l" t="t" r="r" b="b"/>
              <a:pathLst>
                <a:path w="2959001" h="262523" extrusionOk="0">
                  <a:moveTo>
                    <a:pt x="35144" y="0"/>
                  </a:moveTo>
                  <a:lnTo>
                    <a:pt x="2923857" y="0"/>
                  </a:lnTo>
                  <a:cubicBezTo>
                    <a:pt x="2943266" y="0"/>
                    <a:pt x="2959001" y="15734"/>
                    <a:pt x="2959001" y="35144"/>
                  </a:cubicBezTo>
                  <a:lnTo>
                    <a:pt x="2959001" y="227379"/>
                  </a:lnTo>
                  <a:cubicBezTo>
                    <a:pt x="2959001" y="246789"/>
                    <a:pt x="2943266" y="262523"/>
                    <a:pt x="2923857" y="262523"/>
                  </a:cubicBezTo>
                  <a:lnTo>
                    <a:pt x="35144" y="262523"/>
                  </a:lnTo>
                  <a:cubicBezTo>
                    <a:pt x="15734" y="262523"/>
                    <a:pt x="0" y="246789"/>
                    <a:pt x="0" y="227379"/>
                  </a:cubicBezTo>
                  <a:lnTo>
                    <a:pt x="0" y="35144"/>
                  </a:lnTo>
                  <a:cubicBezTo>
                    <a:pt x="0" y="15734"/>
                    <a:pt x="15734" y="0"/>
                    <a:pt x="3514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23"/>
            <p:cNvSpPr txBox="1"/>
            <p:nvPr/>
          </p:nvSpPr>
          <p:spPr>
            <a:xfrm>
              <a:off x="0" y="-9525"/>
              <a:ext cx="2959001" cy="27204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9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" name="Rectangle 7"/>
          <p:cNvSpPr/>
          <p:nvPr/>
        </p:nvSpPr>
        <p:spPr>
          <a:xfrm>
            <a:off x="2540169" y="0"/>
            <a:ext cx="12503888" cy="148101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400" dirty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716100" y="242010"/>
            <a:ext cx="60963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/>
              <a:t>Table of Content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3257813" y="2761657"/>
            <a:ext cx="7148930" cy="8894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q"/>
            </a:pPr>
            <a:r>
              <a:rPr lang="en-US" sz="4400" dirty="0" smtClean="0"/>
              <a:t>Abstract</a:t>
            </a:r>
          </a:p>
          <a:p>
            <a:pPr marL="571500" indent="-571500">
              <a:buFont typeface="Wingdings" panose="05000000000000000000" pitchFamily="2" charset="2"/>
              <a:buChar char="q"/>
            </a:pPr>
            <a:r>
              <a:rPr lang="en-US" sz="4400" dirty="0" smtClean="0"/>
              <a:t>Introduction</a:t>
            </a:r>
          </a:p>
          <a:p>
            <a:pPr marL="571500" indent="-571500">
              <a:buFont typeface="Wingdings" panose="05000000000000000000" pitchFamily="2" charset="2"/>
              <a:buChar char="q"/>
            </a:pPr>
            <a:r>
              <a:rPr lang="en-US" sz="4400" dirty="0" smtClean="0"/>
              <a:t>Materials</a:t>
            </a:r>
          </a:p>
          <a:p>
            <a:pPr marL="571500" indent="-571500">
              <a:buFont typeface="Wingdings" panose="05000000000000000000" pitchFamily="2" charset="2"/>
              <a:buChar char="q"/>
            </a:pPr>
            <a:r>
              <a:rPr lang="en-US" sz="4400" dirty="0" smtClean="0"/>
              <a:t>Circuit connection</a:t>
            </a:r>
          </a:p>
          <a:p>
            <a:pPr marL="571500" indent="-571500">
              <a:buFont typeface="Wingdings" panose="05000000000000000000" pitchFamily="2" charset="2"/>
              <a:buChar char="q"/>
            </a:pPr>
            <a:r>
              <a:rPr lang="en-US" sz="4400" dirty="0" err="1"/>
              <a:t>Blynk</a:t>
            </a:r>
            <a:r>
              <a:rPr lang="en-US" sz="4400" dirty="0"/>
              <a:t> </a:t>
            </a:r>
            <a:r>
              <a:rPr lang="en-US" sz="4400" dirty="0" smtClean="0"/>
              <a:t>Setup</a:t>
            </a:r>
          </a:p>
          <a:p>
            <a:pPr marL="571500" indent="-571500">
              <a:buFont typeface="Wingdings" panose="05000000000000000000" pitchFamily="2" charset="2"/>
              <a:buChar char="q"/>
            </a:pPr>
            <a:r>
              <a:rPr lang="en-US" sz="4400" dirty="0" smtClean="0"/>
              <a:t>Result and Discussion</a:t>
            </a:r>
          </a:p>
          <a:p>
            <a:pPr marL="571500" indent="-571500">
              <a:buFont typeface="Wingdings" panose="05000000000000000000" pitchFamily="2" charset="2"/>
              <a:buChar char="q"/>
            </a:pPr>
            <a:r>
              <a:rPr lang="en-US" sz="4400" dirty="0" smtClean="0"/>
              <a:t>Conclusion</a:t>
            </a:r>
            <a:endParaRPr lang="en-US" sz="4400" dirty="0"/>
          </a:p>
          <a:p>
            <a:pPr marL="571500" indent="-571500">
              <a:buFont typeface="Wingdings" panose="05000000000000000000" pitchFamily="2" charset="2"/>
              <a:buChar char="q"/>
            </a:pPr>
            <a:endParaRPr lang="en-US" sz="4400" dirty="0"/>
          </a:p>
          <a:p>
            <a:pPr marL="571500" indent="-571500">
              <a:buFont typeface="Wingdings" panose="05000000000000000000" pitchFamily="2" charset="2"/>
              <a:buChar char="q"/>
            </a:pPr>
            <a:endParaRPr lang="en-US" sz="4400" dirty="0"/>
          </a:p>
          <a:p>
            <a:pPr marL="571500" indent="-571500">
              <a:buFont typeface="Wingdings" panose="05000000000000000000" pitchFamily="2" charset="2"/>
              <a:buChar char="q"/>
            </a:pPr>
            <a:endParaRPr lang="en-US" sz="4400" dirty="0"/>
          </a:p>
          <a:p>
            <a:pPr marL="571500" indent="-571500">
              <a:buFont typeface="Wingdings" panose="05000000000000000000" pitchFamily="2" charset="2"/>
              <a:buChar char="q"/>
            </a:pPr>
            <a:endParaRPr lang="en-US" sz="4400" dirty="0"/>
          </a:p>
          <a:p>
            <a:pPr marL="571500" indent="-571500">
              <a:buFont typeface="Wingdings" panose="05000000000000000000" pitchFamily="2" charset="2"/>
              <a:buChar char="q"/>
            </a:pPr>
            <a:endParaRPr lang="en-US" sz="4400" dirty="0" smtClean="0"/>
          </a:p>
          <a:p>
            <a:pPr marL="571500" indent="-571500">
              <a:buFont typeface="Wingdings" panose="05000000000000000000" pitchFamily="2" charset="2"/>
              <a:buChar char="q"/>
            </a:pPr>
            <a:endParaRPr lang="en-US" sz="4400" dirty="0"/>
          </a:p>
        </p:txBody>
      </p:sp>
      <p:pic>
        <p:nvPicPr>
          <p:cNvPr id="42" name="Google Shape;52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41443" y="2002971"/>
            <a:ext cx="2578600" cy="2591309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TextBox 43"/>
          <p:cNvSpPr txBox="1"/>
          <p:nvPr/>
        </p:nvSpPr>
        <p:spPr>
          <a:xfrm>
            <a:off x="5863249" y="4579112"/>
            <a:ext cx="55714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4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7E8"/>
        </a:solidFill>
        <a:effectLst/>
      </p:bgPr>
    </p:bg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1" name="Google Shape;461;p30"/>
          <p:cNvGrpSpPr/>
          <p:nvPr/>
        </p:nvGrpSpPr>
        <p:grpSpPr>
          <a:xfrm>
            <a:off x="-127590" y="-36165"/>
            <a:ext cx="9144000" cy="10323165"/>
            <a:chOff x="0" y="-9525"/>
            <a:chExt cx="2408296" cy="2718858"/>
          </a:xfrm>
        </p:grpSpPr>
        <p:sp>
          <p:nvSpPr>
            <p:cNvPr id="462" name="Google Shape;462;p30"/>
            <p:cNvSpPr/>
            <p:nvPr/>
          </p:nvSpPr>
          <p:spPr>
            <a:xfrm>
              <a:off x="0" y="0"/>
              <a:ext cx="2408296" cy="2709333"/>
            </a:xfrm>
            <a:custGeom>
              <a:avLst/>
              <a:gdLst/>
              <a:ahLst/>
              <a:cxnLst/>
              <a:rect l="l" t="t" r="r" b="b"/>
              <a:pathLst>
                <a:path w="2408296" h="2709333" extrusionOk="0">
                  <a:moveTo>
                    <a:pt x="0" y="0"/>
                  </a:moveTo>
                  <a:lnTo>
                    <a:pt x="2408296" y="0"/>
                  </a:lnTo>
                  <a:lnTo>
                    <a:pt x="240829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463" name="Google Shape;463;p30"/>
            <p:cNvSpPr txBox="1"/>
            <p:nvPr/>
          </p:nvSpPr>
          <p:spPr>
            <a:xfrm>
              <a:off x="0" y="-9525"/>
              <a:ext cx="2408296" cy="271885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9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64" name="Google Shape;464;p30"/>
          <p:cNvGrpSpPr/>
          <p:nvPr/>
        </p:nvGrpSpPr>
        <p:grpSpPr>
          <a:xfrm>
            <a:off x="1059273" y="2517708"/>
            <a:ext cx="6940393" cy="1404130"/>
            <a:chOff x="0" y="-9525"/>
            <a:chExt cx="1827922" cy="369812"/>
          </a:xfrm>
        </p:grpSpPr>
        <p:sp>
          <p:nvSpPr>
            <p:cNvPr id="465" name="Google Shape;465;p30"/>
            <p:cNvSpPr/>
            <p:nvPr/>
          </p:nvSpPr>
          <p:spPr>
            <a:xfrm>
              <a:off x="0" y="0"/>
              <a:ext cx="1827922" cy="360287"/>
            </a:xfrm>
            <a:custGeom>
              <a:avLst/>
              <a:gdLst/>
              <a:ahLst/>
              <a:cxnLst/>
              <a:rect l="l" t="t" r="r" b="b"/>
              <a:pathLst>
                <a:path w="1827922" h="360287" extrusionOk="0">
                  <a:moveTo>
                    <a:pt x="32349" y="0"/>
                  </a:moveTo>
                  <a:lnTo>
                    <a:pt x="1795573" y="0"/>
                  </a:lnTo>
                  <a:cubicBezTo>
                    <a:pt x="1813439" y="0"/>
                    <a:pt x="1827922" y="14483"/>
                    <a:pt x="1827922" y="32349"/>
                  </a:cubicBezTo>
                  <a:lnTo>
                    <a:pt x="1827922" y="327938"/>
                  </a:lnTo>
                  <a:cubicBezTo>
                    <a:pt x="1827922" y="345804"/>
                    <a:pt x="1813439" y="360287"/>
                    <a:pt x="1795573" y="360287"/>
                  </a:cubicBezTo>
                  <a:lnTo>
                    <a:pt x="32349" y="360287"/>
                  </a:lnTo>
                  <a:cubicBezTo>
                    <a:pt x="14483" y="360287"/>
                    <a:pt x="0" y="345804"/>
                    <a:pt x="0" y="327938"/>
                  </a:cubicBezTo>
                  <a:lnTo>
                    <a:pt x="0" y="32349"/>
                  </a:lnTo>
                  <a:cubicBezTo>
                    <a:pt x="0" y="14483"/>
                    <a:pt x="14483" y="0"/>
                    <a:pt x="32349" y="0"/>
                  </a:cubicBezTo>
                  <a:close/>
                </a:path>
              </a:pathLst>
            </a:custGeom>
            <a:solidFill>
              <a:srgbClr val="D8E3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30"/>
            <p:cNvSpPr txBox="1"/>
            <p:nvPr/>
          </p:nvSpPr>
          <p:spPr>
            <a:xfrm>
              <a:off x="0" y="-9525"/>
              <a:ext cx="1827922" cy="3698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9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67" name="Google Shape;467;p30"/>
          <p:cNvGrpSpPr/>
          <p:nvPr/>
        </p:nvGrpSpPr>
        <p:grpSpPr>
          <a:xfrm>
            <a:off x="1059273" y="4314297"/>
            <a:ext cx="7065687" cy="1383895"/>
            <a:chOff x="0" y="-9525"/>
            <a:chExt cx="1827922" cy="369812"/>
          </a:xfrm>
        </p:grpSpPr>
        <p:sp>
          <p:nvSpPr>
            <p:cNvPr id="468" name="Google Shape;468;p30"/>
            <p:cNvSpPr/>
            <p:nvPr/>
          </p:nvSpPr>
          <p:spPr>
            <a:xfrm>
              <a:off x="0" y="0"/>
              <a:ext cx="1827922" cy="360287"/>
            </a:xfrm>
            <a:custGeom>
              <a:avLst/>
              <a:gdLst/>
              <a:ahLst/>
              <a:cxnLst/>
              <a:rect l="l" t="t" r="r" b="b"/>
              <a:pathLst>
                <a:path w="1827922" h="360287" extrusionOk="0">
                  <a:moveTo>
                    <a:pt x="32349" y="0"/>
                  </a:moveTo>
                  <a:lnTo>
                    <a:pt x="1795573" y="0"/>
                  </a:lnTo>
                  <a:cubicBezTo>
                    <a:pt x="1813439" y="0"/>
                    <a:pt x="1827922" y="14483"/>
                    <a:pt x="1827922" y="32349"/>
                  </a:cubicBezTo>
                  <a:lnTo>
                    <a:pt x="1827922" y="327938"/>
                  </a:lnTo>
                  <a:cubicBezTo>
                    <a:pt x="1827922" y="345804"/>
                    <a:pt x="1813439" y="360287"/>
                    <a:pt x="1795573" y="360287"/>
                  </a:cubicBezTo>
                  <a:lnTo>
                    <a:pt x="32349" y="360287"/>
                  </a:lnTo>
                  <a:cubicBezTo>
                    <a:pt x="14483" y="360287"/>
                    <a:pt x="0" y="345804"/>
                    <a:pt x="0" y="327938"/>
                  </a:cubicBezTo>
                  <a:lnTo>
                    <a:pt x="0" y="32349"/>
                  </a:lnTo>
                  <a:cubicBezTo>
                    <a:pt x="0" y="14483"/>
                    <a:pt x="14483" y="0"/>
                    <a:pt x="32349" y="0"/>
                  </a:cubicBezTo>
                  <a:close/>
                </a:path>
              </a:pathLst>
            </a:custGeom>
            <a:solidFill>
              <a:srgbClr val="D8E3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30"/>
            <p:cNvSpPr txBox="1"/>
            <p:nvPr/>
          </p:nvSpPr>
          <p:spPr>
            <a:xfrm>
              <a:off x="0" y="-9525"/>
              <a:ext cx="1827922" cy="3698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9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70" name="Google Shape;470;p30"/>
          <p:cNvGrpSpPr/>
          <p:nvPr/>
        </p:nvGrpSpPr>
        <p:grpSpPr>
          <a:xfrm>
            <a:off x="1121920" y="6070308"/>
            <a:ext cx="6940393" cy="1404130"/>
            <a:chOff x="0" y="-9525"/>
            <a:chExt cx="1827922" cy="369812"/>
          </a:xfrm>
        </p:grpSpPr>
        <p:sp>
          <p:nvSpPr>
            <p:cNvPr id="471" name="Google Shape;471;p30"/>
            <p:cNvSpPr/>
            <p:nvPr/>
          </p:nvSpPr>
          <p:spPr>
            <a:xfrm>
              <a:off x="0" y="0"/>
              <a:ext cx="1827922" cy="360287"/>
            </a:xfrm>
            <a:custGeom>
              <a:avLst/>
              <a:gdLst/>
              <a:ahLst/>
              <a:cxnLst/>
              <a:rect l="l" t="t" r="r" b="b"/>
              <a:pathLst>
                <a:path w="1827922" h="360287" extrusionOk="0">
                  <a:moveTo>
                    <a:pt x="32349" y="0"/>
                  </a:moveTo>
                  <a:lnTo>
                    <a:pt x="1795573" y="0"/>
                  </a:lnTo>
                  <a:cubicBezTo>
                    <a:pt x="1813439" y="0"/>
                    <a:pt x="1827922" y="14483"/>
                    <a:pt x="1827922" y="32349"/>
                  </a:cubicBezTo>
                  <a:lnTo>
                    <a:pt x="1827922" y="327938"/>
                  </a:lnTo>
                  <a:cubicBezTo>
                    <a:pt x="1827922" y="345804"/>
                    <a:pt x="1813439" y="360287"/>
                    <a:pt x="1795573" y="360287"/>
                  </a:cubicBezTo>
                  <a:lnTo>
                    <a:pt x="32349" y="360287"/>
                  </a:lnTo>
                  <a:cubicBezTo>
                    <a:pt x="14483" y="360287"/>
                    <a:pt x="0" y="345804"/>
                    <a:pt x="0" y="327938"/>
                  </a:cubicBezTo>
                  <a:lnTo>
                    <a:pt x="0" y="32349"/>
                  </a:lnTo>
                  <a:cubicBezTo>
                    <a:pt x="0" y="14483"/>
                    <a:pt x="14483" y="0"/>
                    <a:pt x="32349" y="0"/>
                  </a:cubicBezTo>
                  <a:close/>
                </a:path>
              </a:pathLst>
            </a:custGeom>
            <a:solidFill>
              <a:srgbClr val="D8E3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30"/>
            <p:cNvSpPr txBox="1"/>
            <p:nvPr/>
          </p:nvSpPr>
          <p:spPr>
            <a:xfrm>
              <a:off x="0" y="-9525"/>
              <a:ext cx="1827922" cy="3698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9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74" name="Google Shape;474;p30"/>
          <p:cNvSpPr txBox="1"/>
          <p:nvPr/>
        </p:nvSpPr>
        <p:spPr>
          <a:xfrm>
            <a:off x="1260200" y="2869145"/>
            <a:ext cx="6739466" cy="12803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sz="2800" dirty="0"/>
              <a:t>To make the waste disposal automated.</a:t>
            </a:r>
          </a:p>
          <a:p>
            <a:pPr lvl="0" algn="ctr">
              <a:lnSpc>
                <a:spcPct val="130000"/>
              </a:lnSpc>
            </a:pPr>
            <a:endParaRPr sz="3600" dirty="0"/>
          </a:p>
        </p:txBody>
      </p:sp>
      <p:sp>
        <p:nvSpPr>
          <p:cNvPr id="475" name="Google Shape;475;p30"/>
          <p:cNvSpPr txBox="1"/>
          <p:nvPr/>
        </p:nvSpPr>
        <p:spPr>
          <a:xfrm>
            <a:off x="1159736" y="4713313"/>
            <a:ext cx="7141319" cy="560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sz="2800" dirty="0"/>
              <a:t>To control the waste disposal effectively</a:t>
            </a:r>
          </a:p>
        </p:txBody>
      </p:sp>
      <p:sp>
        <p:nvSpPr>
          <p:cNvPr id="476" name="Google Shape;476;p30"/>
          <p:cNvSpPr txBox="1"/>
          <p:nvPr/>
        </p:nvSpPr>
        <p:spPr>
          <a:xfrm>
            <a:off x="1121920" y="6380218"/>
            <a:ext cx="7003040" cy="560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 algn="ctr">
              <a:lnSpc>
                <a:spcPct val="130000"/>
              </a:lnSpc>
            </a:pPr>
            <a:r>
              <a:rPr lang="en-US" sz="2800" dirty="0"/>
              <a:t>To monitor the waste level via a mobile app</a:t>
            </a:r>
          </a:p>
        </p:txBody>
      </p:sp>
      <p:cxnSp>
        <p:nvCxnSpPr>
          <p:cNvPr id="477" name="Google Shape;477;p30"/>
          <p:cNvCxnSpPr/>
          <p:nvPr/>
        </p:nvCxnSpPr>
        <p:spPr>
          <a:xfrm flipH="1">
            <a:off x="4469216" y="3984184"/>
            <a:ext cx="2" cy="437533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478" name="Google Shape;478;p30"/>
          <p:cNvCxnSpPr/>
          <p:nvPr/>
        </p:nvCxnSpPr>
        <p:spPr>
          <a:xfrm>
            <a:off x="4486938" y="7435921"/>
            <a:ext cx="0" cy="611784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dot"/>
            <a:round/>
            <a:headEnd type="none" w="sm" len="sm"/>
            <a:tailEnd type="none" w="sm" len="sm"/>
          </a:ln>
        </p:spPr>
      </p:cxnSp>
      <p:pic>
        <p:nvPicPr>
          <p:cNvPr id="21" name="Picture 20" descr="This contains an image of: Don't be Trashy Waste Management Rescue our Planet Square Stick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6418" y="768129"/>
            <a:ext cx="9010671" cy="901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ounded Rectangle 1"/>
          <p:cNvSpPr/>
          <p:nvPr/>
        </p:nvSpPr>
        <p:spPr>
          <a:xfrm>
            <a:off x="340242" y="298744"/>
            <a:ext cx="8378456" cy="1789649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01804" y="768129"/>
            <a:ext cx="69403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/>
              <a:t>Abstract</a:t>
            </a:r>
            <a:endParaRPr lang="en-US" sz="4400" dirty="0"/>
          </a:p>
        </p:txBody>
      </p:sp>
      <p:grpSp>
        <p:nvGrpSpPr>
          <p:cNvPr id="25" name="Google Shape;470;p30"/>
          <p:cNvGrpSpPr/>
          <p:nvPr/>
        </p:nvGrpSpPr>
        <p:grpSpPr>
          <a:xfrm>
            <a:off x="1059274" y="7882719"/>
            <a:ext cx="7141320" cy="1404130"/>
            <a:chOff x="0" y="-9525"/>
            <a:chExt cx="1827922" cy="369812"/>
          </a:xfrm>
        </p:grpSpPr>
        <p:sp>
          <p:nvSpPr>
            <p:cNvPr id="26" name="Google Shape;471;p30"/>
            <p:cNvSpPr/>
            <p:nvPr/>
          </p:nvSpPr>
          <p:spPr>
            <a:xfrm>
              <a:off x="0" y="0"/>
              <a:ext cx="1827922" cy="360287"/>
            </a:xfrm>
            <a:custGeom>
              <a:avLst/>
              <a:gdLst/>
              <a:ahLst/>
              <a:cxnLst/>
              <a:rect l="l" t="t" r="r" b="b"/>
              <a:pathLst>
                <a:path w="1827922" h="360287" extrusionOk="0">
                  <a:moveTo>
                    <a:pt x="32349" y="0"/>
                  </a:moveTo>
                  <a:lnTo>
                    <a:pt x="1795573" y="0"/>
                  </a:lnTo>
                  <a:cubicBezTo>
                    <a:pt x="1813439" y="0"/>
                    <a:pt x="1827922" y="14483"/>
                    <a:pt x="1827922" y="32349"/>
                  </a:cubicBezTo>
                  <a:lnTo>
                    <a:pt x="1827922" y="327938"/>
                  </a:lnTo>
                  <a:cubicBezTo>
                    <a:pt x="1827922" y="345804"/>
                    <a:pt x="1813439" y="360287"/>
                    <a:pt x="1795573" y="360287"/>
                  </a:cubicBezTo>
                  <a:lnTo>
                    <a:pt x="32349" y="360287"/>
                  </a:lnTo>
                  <a:cubicBezTo>
                    <a:pt x="14483" y="360287"/>
                    <a:pt x="0" y="345804"/>
                    <a:pt x="0" y="327938"/>
                  </a:cubicBezTo>
                  <a:lnTo>
                    <a:pt x="0" y="32349"/>
                  </a:lnTo>
                  <a:cubicBezTo>
                    <a:pt x="0" y="14483"/>
                    <a:pt x="14483" y="0"/>
                    <a:pt x="32349" y="0"/>
                  </a:cubicBezTo>
                  <a:close/>
                </a:path>
              </a:pathLst>
            </a:custGeom>
            <a:solidFill>
              <a:srgbClr val="D8E3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472;p30"/>
            <p:cNvSpPr txBox="1"/>
            <p:nvPr/>
          </p:nvSpPr>
          <p:spPr>
            <a:xfrm>
              <a:off x="0" y="-9525"/>
              <a:ext cx="1827922" cy="3698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9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8" name="Google Shape;476;p30"/>
          <p:cNvSpPr txBox="1"/>
          <p:nvPr/>
        </p:nvSpPr>
        <p:spPr>
          <a:xfrm>
            <a:off x="1159736" y="8083870"/>
            <a:ext cx="7054540" cy="11203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 algn="ctr">
              <a:lnSpc>
                <a:spcPct val="130000"/>
              </a:lnSpc>
            </a:pPr>
            <a:r>
              <a:rPr lang="en-US" sz="2800" dirty="0"/>
              <a:t>Create an alert system for overloaded waste receptacle</a:t>
            </a:r>
          </a:p>
        </p:txBody>
      </p:sp>
      <p:cxnSp>
        <p:nvCxnSpPr>
          <p:cNvPr id="29" name="Google Shape;478;p30"/>
          <p:cNvCxnSpPr/>
          <p:nvPr/>
        </p:nvCxnSpPr>
        <p:spPr>
          <a:xfrm flipH="1">
            <a:off x="4469216" y="5718428"/>
            <a:ext cx="17722" cy="43653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dot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2913359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7E8"/>
        </a:solidFill>
        <a:effectLst/>
      </p:bgPr>
    </p:bg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2381693" y="0"/>
            <a:ext cx="14056240" cy="1998921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4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  <a:endParaRPr lang="en-US" sz="44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7" name="Google Shape;464;p30"/>
          <p:cNvGrpSpPr/>
          <p:nvPr/>
        </p:nvGrpSpPr>
        <p:grpSpPr>
          <a:xfrm>
            <a:off x="4040372" y="1998921"/>
            <a:ext cx="11419367" cy="6847367"/>
            <a:chOff x="0" y="-9525"/>
            <a:chExt cx="1827922" cy="369812"/>
          </a:xfrm>
        </p:grpSpPr>
        <p:sp>
          <p:nvSpPr>
            <p:cNvPr id="8" name="Google Shape;465;p30"/>
            <p:cNvSpPr/>
            <p:nvPr/>
          </p:nvSpPr>
          <p:spPr>
            <a:xfrm>
              <a:off x="0" y="0"/>
              <a:ext cx="1827922" cy="360287"/>
            </a:xfrm>
            <a:custGeom>
              <a:avLst/>
              <a:gdLst/>
              <a:ahLst/>
              <a:cxnLst/>
              <a:rect l="l" t="t" r="r" b="b"/>
              <a:pathLst>
                <a:path w="1827922" h="360287" extrusionOk="0">
                  <a:moveTo>
                    <a:pt x="32349" y="0"/>
                  </a:moveTo>
                  <a:lnTo>
                    <a:pt x="1795573" y="0"/>
                  </a:lnTo>
                  <a:cubicBezTo>
                    <a:pt x="1813439" y="0"/>
                    <a:pt x="1827922" y="14483"/>
                    <a:pt x="1827922" y="32349"/>
                  </a:cubicBezTo>
                  <a:lnTo>
                    <a:pt x="1827922" y="327938"/>
                  </a:lnTo>
                  <a:cubicBezTo>
                    <a:pt x="1827922" y="345804"/>
                    <a:pt x="1813439" y="360287"/>
                    <a:pt x="1795573" y="360287"/>
                  </a:cubicBezTo>
                  <a:lnTo>
                    <a:pt x="32349" y="360287"/>
                  </a:lnTo>
                  <a:cubicBezTo>
                    <a:pt x="14483" y="360287"/>
                    <a:pt x="0" y="345804"/>
                    <a:pt x="0" y="327938"/>
                  </a:cubicBezTo>
                  <a:lnTo>
                    <a:pt x="0" y="32349"/>
                  </a:lnTo>
                  <a:cubicBezTo>
                    <a:pt x="0" y="14483"/>
                    <a:pt x="14483" y="0"/>
                    <a:pt x="32349" y="0"/>
                  </a:cubicBezTo>
                  <a:close/>
                </a:path>
              </a:pathLst>
            </a:custGeom>
            <a:solidFill>
              <a:srgbClr val="D8E3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466;p30"/>
            <p:cNvSpPr txBox="1"/>
            <p:nvPr/>
          </p:nvSpPr>
          <p:spPr>
            <a:xfrm>
              <a:off x="0" y="-9525"/>
              <a:ext cx="1827922" cy="3698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9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4837813" y="2878781"/>
            <a:ext cx="9965582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 algn="just">
              <a:buFont typeface="Wingdings" panose="05000000000000000000" pitchFamily="2" charset="2"/>
              <a:buChar char="v"/>
            </a:pPr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Smart university requires smart and clean environment.</a:t>
            </a:r>
          </a:p>
          <a:p>
            <a:pPr marL="571500" indent="-571500" algn="just">
              <a:buFont typeface="Wingdings" panose="05000000000000000000" pitchFamily="2" charset="2"/>
              <a:buChar char="v"/>
            </a:pPr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Cleanliness plays a pivotal role in creating an aesthetically pleasing atmosphere in smart university</a:t>
            </a:r>
          </a:p>
          <a:p>
            <a:pPr marL="571500" indent="-571500" algn="just">
              <a:buFont typeface="Wingdings" panose="05000000000000000000" pitchFamily="2" charset="2"/>
              <a:buChar char="v"/>
            </a:pPr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Traditional waste management often fails to keep  up the aesthetic of smart university.</a:t>
            </a:r>
          </a:p>
          <a:p>
            <a:endParaRPr lang="en-US" sz="4000" dirty="0"/>
          </a:p>
        </p:txBody>
      </p:sp>
      <p:pic>
        <p:nvPicPr>
          <p:cNvPr id="11" name="Picture 2" descr="This contains an image of: Overflowing trash can food garbage in waste bin vector image on VectorStock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74" b="7171"/>
          <a:stretch/>
        </p:blipFill>
        <p:spPr bwMode="auto">
          <a:xfrm>
            <a:off x="197199" y="5954232"/>
            <a:ext cx="3726214" cy="3779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3240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E37D"/>
        </a:solidFill>
        <a:effectLst/>
      </p:bgPr>
    </p:bg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0" name="Google Shape;320;p23"/>
          <p:cNvGrpSpPr/>
          <p:nvPr/>
        </p:nvGrpSpPr>
        <p:grpSpPr>
          <a:xfrm>
            <a:off x="0" y="1737360"/>
            <a:ext cx="6172200" cy="8023860"/>
            <a:chOff x="0" y="-9525"/>
            <a:chExt cx="2959001" cy="272048"/>
          </a:xfrm>
        </p:grpSpPr>
        <p:sp>
          <p:nvSpPr>
            <p:cNvPr id="321" name="Google Shape;321;p23"/>
            <p:cNvSpPr/>
            <p:nvPr/>
          </p:nvSpPr>
          <p:spPr>
            <a:xfrm>
              <a:off x="0" y="0"/>
              <a:ext cx="2959001" cy="262523"/>
            </a:xfrm>
            <a:custGeom>
              <a:avLst/>
              <a:gdLst/>
              <a:ahLst/>
              <a:cxnLst/>
              <a:rect l="l" t="t" r="r" b="b"/>
              <a:pathLst>
                <a:path w="2959001" h="262523" extrusionOk="0">
                  <a:moveTo>
                    <a:pt x="35144" y="0"/>
                  </a:moveTo>
                  <a:lnTo>
                    <a:pt x="2923857" y="0"/>
                  </a:lnTo>
                  <a:cubicBezTo>
                    <a:pt x="2943266" y="0"/>
                    <a:pt x="2959001" y="15734"/>
                    <a:pt x="2959001" y="35144"/>
                  </a:cubicBezTo>
                  <a:lnTo>
                    <a:pt x="2959001" y="227379"/>
                  </a:lnTo>
                  <a:cubicBezTo>
                    <a:pt x="2959001" y="246789"/>
                    <a:pt x="2943266" y="262523"/>
                    <a:pt x="2923857" y="262523"/>
                  </a:cubicBezTo>
                  <a:lnTo>
                    <a:pt x="35144" y="262523"/>
                  </a:lnTo>
                  <a:cubicBezTo>
                    <a:pt x="15734" y="262523"/>
                    <a:pt x="0" y="246789"/>
                    <a:pt x="0" y="227379"/>
                  </a:cubicBezTo>
                  <a:lnTo>
                    <a:pt x="0" y="35144"/>
                  </a:lnTo>
                  <a:cubicBezTo>
                    <a:pt x="0" y="15734"/>
                    <a:pt x="15734" y="0"/>
                    <a:pt x="3514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23"/>
            <p:cNvSpPr txBox="1"/>
            <p:nvPr/>
          </p:nvSpPr>
          <p:spPr>
            <a:xfrm>
              <a:off x="0" y="-9525"/>
              <a:ext cx="2959001" cy="27204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9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" name="Rectangle 2"/>
          <p:cNvSpPr/>
          <p:nvPr/>
        </p:nvSpPr>
        <p:spPr>
          <a:xfrm>
            <a:off x="0" y="2170009"/>
            <a:ext cx="6124353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b="1" dirty="0" smtClean="0">
                <a:latin typeface="+mn-lt"/>
                <a:ea typeface="+mn-lt"/>
                <a:cs typeface="+mn-lt"/>
              </a:rPr>
              <a:t>Arduino with </a:t>
            </a:r>
            <a:r>
              <a:rPr lang="en-US" sz="4400" b="1" dirty="0">
                <a:latin typeface="+mn-lt"/>
              </a:rPr>
              <a:t>USB 2.0 Cable Type A/B</a:t>
            </a:r>
          </a:p>
          <a:p>
            <a:pPr algn="ctr"/>
            <a:endParaRPr lang="en-US" sz="4400" dirty="0">
              <a:latin typeface="+mn-lt"/>
              <a:ea typeface="Calibri" panose="020F0502020204030204"/>
              <a:cs typeface="Calibri" panose="020F0502020204030204"/>
            </a:endParaRPr>
          </a:p>
        </p:txBody>
      </p:sp>
      <p:grpSp>
        <p:nvGrpSpPr>
          <p:cNvPr id="20" name="Google Shape;320;p23"/>
          <p:cNvGrpSpPr/>
          <p:nvPr/>
        </p:nvGrpSpPr>
        <p:grpSpPr>
          <a:xfrm>
            <a:off x="6420395" y="0"/>
            <a:ext cx="5568042" cy="6972300"/>
            <a:chOff x="0" y="-9525"/>
            <a:chExt cx="2959001" cy="272048"/>
          </a:xfrm>
        </p:grpSpPr>
        <p:sp>
          <p:nvSpPr>
            <p:cNvPr id="21" name="Google Shape;321;p23"/>
            <p:cNvSpPr/>
            <p:nvPr/>
          </p:nvSpPr>
          <p:spPr>
            <a:xfrm>
              <a:off x="0" y="0"/>
              <a:ext cx="2959001" cy="262523"/>
            </a:xfrm>
            <a:custGeom>
              <a:avLst/>
              <a:gdLst/>
              <a:ahLst/>
              <a:cxnLst/>
              <a:rect l="l" t="t" r="r" b="b"/>
              <a:pathLst>
                <a:path w="2959001" h="262523" extrusionOk="0">
                  <a:moveTo>
                    <a:pt x="35144" y="0"/>
                  </a:moveTo>
                  <a:lnTo>
                    <a:pt x="2923857" y="0"/>
                  </a:lnTo>
                  <a:cubicBezTo>
                    <a:pt x="2943266" y="0"/>
                    <a:pt x="2959001" y="15734"/>
                    <a:pt x="2959001" y="35144"/>
                  </a:cubicBezTo>
                  <a:lnTo>
                    <a:pt x="2959001" y="227379"/>
                  </a:lnTo>
                  <a:cubicBezTo>
                    <a:pt x="2959001" y="246789"/>
                    <a:pt x="2943266" y="262523"/>
                    <a:pt x="2923857" y="262523"/>
                  </a:cubicBezTo>
                  <a:lnTo>
                    <a:pt x="35144" y="262523"/>
                  </a:lnTo>
                  <a:cubicBezTo>
                    <a:pt x="15734" y="262523"/>
                    <a:pt x="0" y="246789"/>
                    <a:pt x="0" y="227379"/>
                  </a:cubicBezTo>
                  <a:lnTo>
                    <a:pt x="0" y="35144"/>
                  </a:lnTo>
                  <a:cubicBezTo>
                    <a:pt x="0" y="15734"/>
                    <a:pt x="15734" y="0"/>
                    <a:pt x="3514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322;p23"/>
            <p:cNvSpPr txBox="1"/>
            <p:nvPr/>
          </p:nvSpPr>
          <p:spPr>
            <a:xfrm>
              <a:off x="0" y="-9525"/>
              <a:ext cx="2959001" cy="27204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9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" name="Rectangle 3"/>
          <p:cNvSpPr/>
          <p:nvPr/>
        </p:nvSpPr>
        <p:spPr>
          <a:xfrm>
            <a:off x="6444308" y="375557"/>
            <a:ext cx="5569166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b="1" dirty="0" err="1" smtClean="0">
                <a:latin typeface="+mj-lt"/>
                <a:cs typeface="Times New Roman"/>
              </a:rPr>
              <a:t>NodeMCU</a:t>
            </a:r>
            <a:r>
              <a:rPr lang="en-US" sz="4400" b="1" dirty="0" smtClean="0">
                <a:latin typeface="+mj-lt"/>
                <a:cs typeface="Times New Roman"/>
              </a:rPr>
              <a:t> with </a:t>
            </a:r>
            <a:r>
              <a:rPr lang="en-US" sz="4400" b="1" dirty="0">
                <a:latin typeface="+mj-lt"/>
              </a:rPr>
              <a:t>USB micro </a:t>
            </a:r>
            <a:r>
              <a:rPr lang="en-US" sz="4400" b="1" dirty="0" smtClean="0">
                <a:latin typeface="+mj-lt"/>
              </a:rPr>
              <a:t>cable</a:t>
            </a:r>
            <a:endParaRPr lang="en-US" sz="4400" b="1" dirty="0">
              <a:latin typeface="+mj-lt"/>
            </a:endParaRPr>
          </a:p>
        </p:txBody>
      </p:sp>
      <p:pic>
        <p:nvPicPr>
          <p:cNvPr id="1030" name="Picture 6" descr="Arduino Uno and Usb cable used with the project. | Download Scientific  Diagra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80988" y="3636463"/>
            <a:ext cx="5448300" cy="6010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ShopYourProject™ NodeMCU wifi module ESP8266 CP2102 IoT Project Advanced  Starter Kit/Internet of Things Development Board with Programming cable,  sensors, Relay module, Breadboard and jumper wires : Amazon.in: Industrial  &amp; Scientific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2446" y="2131423"/>
            <a:ext cx="4762500" cy="445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Google Shape;320;p23"/>
          <p:cNvGrpSpPr/>
          <p:nvPr/>
        </p:nvGrpSpPr>
        <p:grpSpPr>
          <a:xfrm>
            <a:off x="12298679" y="1828800"/>
            <a:ext cx="5989321" cy="7909560"/>
            <a:chOff x="0" y="-9525"/>
            <a:chExt cx="2959001" cy="272048"/>
          </a:xfrm>
        </p:grpSpPr>
        <p:sp>
          <p:nvSpPr>
            <p:cNvPr id="27" name="Google Shape;321;p23"/>
            <p:cNvSpPr/>
            <p:nvPr/>
          </p:nvSpPr>
          <p:spPr>
            <a:xfrm>
              <a:off x="0" y="0"/>
              <a:ext cx="2959001" cy="262523"/>
            </a:xfrm>
            <a:custGeom>
              <a:avLst/>
              <a:gdLst/>
              <a:ahLst/>
              <a:cxnLst/>
              <a:rect l="l" t="t" r="r" b="b"/>
              <a:pathLst>
                <a:path w="2959001" h="262523" extrusionOk="0">
                  <a:moveTo>
                    <a:pt x="35144" y="0"/>
                  </a:moveTo>
                  <a:lnTo>
                    <a:pt x="2923857" y="0"/>
                  </a:lnTo>
                  <a:cubicBezTo>
                    <a:pt x="2943266" y="0"/>
                    <a:pt x="2959001" y="15734"/>
                    <a:pt x="2959001" y="35144"/>
                  </a:cubicBezTo>
                  <a:lnTo>
                    <a:pt x="2959001" y="227379"/>
                  </a:lnTo>
                  <a:cubicBezTo>
                    <a:pt x="2959001" y="246789"/>
                    <a:pt x="2943266" y="262523"/>
                    <a:pt x="2923857" y="262523"/>
                  </a:cubicBezTo>
                  <a:lnTo>
                    <a:pt x="35144" y="262523"/>
                  </a:lnTo>
                  <a:cubicBezTo>
                    <a:pt x="15734" y="262523"/>
                    <a:pt x="0" y="246789"/>
                    <a:pt x="0" y="227379"/>
                  </a:cubicBezTo>
                  <a:lnTo>
                    <a:pt x="0" y="35144"/>
                  </a:lnTo>
                  <a:cubicBezTo>
                    <a:pt x="0" y="15734"/>
                    <a:pt x="15734" y="0"/>
                    <a:pt x="3514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322;p23"/>
            <p:cNvSpPr txBox="1"/>
            <p:nvPr/>
          </p:nvSpPr>
          <p:spPr>
            <a:xfrm>
              <a:off x="0" y="-9525"/>
              <a:ext cx="2959001" cy="27204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9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9" name="Rectangle 28"/>
          <p:cNvSpPr/>
          <p:nvPr/>
        </p:nvSpPr>
        <p:spPr>
          <a:xfrm>
            <a:off x="12494588" y="2676797"/>
            <a:ext cx="5569166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b="1" dirty="0" smtClean="0">
                <a:latin typeface="+mj-lt"/>
                <a:cs typeface="Times New Roman"/>
              </a:rPr>
              <a:t>Servo motor</a:t>
            </a:r>
            <a:endParaRPr lang="en-US" sz="4400" b="1" dirty="0">
              <a:latin typeface="+mj-lt"/>
            </a:endParaRPr>
          </a:p>
        </p:txBody>
      </p:sp>
      <p:pic>
        <p:nvPicPr>
          <p:cNvPr id="1042" name="Picture 18" descr="Servo Motor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34875" y="5029200"/>
            <a:ext cx="5953125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ounded Rectangle 9"/>
          <p:cNvSpPr/>
          <p:nvPr/>
        </p:nvSpPr>
        <p:spPr>
          <a:xfrm>
            <a:off x="0" y="0"/>
            <a:ext cx="5943600" cy="1719943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4400" b="1" dirty="0">
              <a:solidFill>
                <a:schemeClr val="tx2">
                  <a:lumMod val="2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09600" y="413658"/>
            <a:ext cx="261257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tx2">
                    <a:lumMod val="25000"/>
                  </a:schemeClr>
                </a:solidFill>
              </a:rPr>
              <a:t>Materials</a:t>
            </a:r>
            <a:endParaRPr lang="en-US" sz="4400" b="1" dirty="0">
              <a:solidFill>
                <a:schemeClr val="tx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9229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E37D"/>
        </a:solidFill>
        <a:effectLst/>
      </p:bgPr>
    </p:bg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0" name="Google Shape;320;p23"/>
          <p:cNvGrpSpPr/>
          <p:nvPr/>
        </p:nvGrpSpPr>
        <p:grpSpPr>
          <a:xfrm>
            <a:off x="0" y="1737360"/>
            <a:ext cx="6172200" cy="8023860"/>
            <a:chOff x="0" y="-9525"/>
            <a:chExt cx="2959001" cy="272048"/>
          </a:xfrm>
        </p:grpSpPr>
        <p:sp>
          <p:nvSpPr>
            <p:cNvPr id="321" name="Google Shape;321;p23"/>
            <p:cNvSpPr/>
            <p:nvPr/>
          </p:nvSpPr>
          <p:spPr>
            <a:xfrm>
              <a:off x="0" y="0"/>
              <a:ext cx="2959001" cy="262523"/>
            </a:xfrm>
            <a:custGeom>
              <a:avLst/>
              <a:gdLst/>
              <a:ahLst/>
              <a:cxnLst/>
              <a:rect l="l" t="t" r="r" b="b"/>
              <a:pathLst>
                <a:path w="2959001" h="262523" extrusionOk="0">
                  <a:moveTo>
                    <a:pt x="35144" y="0"/>
                  </a:moveTo>
                  <a:lnTo>
                    <a:pt x="2923857" y="0"/>
                  </a:lnTo>
                  <a:cubicBezTo>
                    <a:pt x="2943266" y="0"/>
                    <a:pt x="2959001" y="15734"/>
                    <a:pt x="2959001" y="35144"/>
                  </a:cubicBezTo>
                  <a:lnTo>
                    <a:pt x="2959001" y="227379"/>
                  </a:lnTo>
                  <a:cubicBezTo>
                    <a:pt x="2959001" y="246789"/>
                    <a:pt x="2943266" y="262523"/>
                    <a:pt x="2923857" y="262523"/>
                  </a:cubicBezTo>
                  <a:lnTo>
                    <a:pt x="35144" y="262523"/>
                  </a:lnTo>
                  <a:cubicBezTo>
                    <a:pt x="15734" y="262523"/>
                    <a:pt x="0" y="246789"/>
                    <a:pt x="0" y="227379"/>
                  </a:cubicBezTo>
                  <a:lnTo>
                    <a:pt x="0" y="35144"/>
                  </a:lnTo>
                  <a:cubicBezTo>
                    <a:pt x="0" y="15734"/>
                    <a:pt x="15734" y="0"/>
                    <a:pt x="3514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23"/>
            <p:cNvSpPr txBox="1"/>
            <p:nvPr/>
          </p:nvSpPr>
          <p:spPr>
            <a:xfrm>
              <a:off x="0" y="-9525"/>
              <a:ext cx="2959001" cy="27204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9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" name="Rectangle 2"/>
          <p:cNvSpPr/>
          <p:nvPr/>
        </p:nvSpPr>
        <p:spPr>
          <a:xfrm>
            <a:off x="0" y="2192869"/>
            <a:ext cx="6124353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b="1" dirty="0" err="1" smtClean="0">
                <a:latin typeface="+mn-lt"/>
                <a:ea typeface="+mn-lt"/>
                <a:cs typeface="+mn-lt"/>
              </a:rPr>
              <a:t>UltraSonic</a:t>
            </a:r>
            <a:r>
              <a:rPr lang="en-US" sz="4400" b="1" dirty="0" smtClean="0">
                <a:latin typeface="+mn-lt"/>
                <a:ea typeface="+mn-lt"/>
                <a:cs typeface="+mn-lt"/>
              </a:rPr>
              <a:t> Sensor</a:t>
            </a:r>
            <a:endParaRPr lang="en-US" sz="4400" b="1" dirty="0">
              <a:latin typeface="+mn-lt"/>
            </a:endParaRPr>
          </a:p>
          <a:p>
            <a:pPr algn="ctr"/>
            <a:endParaRPr lang="en-US" sz="4400" dirty="0">
              <a:latin typeface="+mn-lt"/>
              <a:ea typeface="Calibri" panose="020F0502020204030204"/>
              <a:cs typeface="Calibri" panose="020F0502020204030204"/>
            </a:endParaRPr>
          </a:p>
        </p:txBody>
      </p:sp>
      <p:grpSp>
        <p:nvGrpSpPr>
          <p:cNvPr id="20" name="Google Shape;320;p23"/>
          <p:cNvGrpSpPr/>
          <p:nvPr/>
        </p:nvGrpSpPr>
        <p:grpSpPr>
          <a:xfrm>
            <a:off x="6420395" y="0"/>
            <a:ext cx="5568042" cy="6972300"/>
            <a:chOff x="0" y="-9525"/>
            <a:chExt cx="2959001" cy="272048"/>
          </a:xfrm>
        </p:grpSpPr>
        <p:sp>
          <p:nvSpPr>
            <p:cNvPr id="21" name="Google Shape;321;p23"/>
            <p:cNvSpPr/>
            <p:nvPr/>
          </p:nvSpPr>
          <p:spPr>
            <a:xfrm>
              <a:off x="0" y="0"/>
              <a:ext cx="2959001" cy="262523"/>
            </a:xfrm>
            <a:custGeom>
              <a:avLst/>
              <a:gdLst/>
              <a:ahLst/>
              <a:cxnLst/>
              <a:rect l="l" t="t" r="r" b="b"/>
              <a:pathLst>
                <a:path w="2959001" h="262523" extrusionOk="0">
                  <a:moveTo>
                    <a:pt x="35144" y="0"/>
                  </a:moveTo>
                  <a:lnTo>
                    <a:pt x="2923857" y="0"/>
                  </a:lnTo>
                  <a:cubicBezTo>
                    <a:pt x="2943266" y="0"/>
                    <a:pt x="2959001" y="15734"/>
                    <a:pt x="2959001" y="35144"/>
                  </a:cubicBezTo>
                  <a:lnTo>
                    <a:pt x="2959001" y="227379"/>
                  </a:lnTo>
                  <a:cubicBezTo>
                    <a:pt x="2959001" y="246789"/>
                    <a:pt x="2943266" y="262523"/>
                    <a:pt x="2923857" y="262523"/>
                  </a:cubicBezTo>
                  <a:lnTo>
                    <a:pt x="35144" y="262523"/>
                  </a:lnTo>
                  <a:cubicBezTo>
                    <a:pt x="15734" y="262523"/>
                    <a:pt x="0" y="246789"/>
                    <a:pt x="0" y="227379"/>
                  </a:cubicBezTo>
                  <a:lnTo>
                    <a:pt x="0" y="35144"/>
                  </a:lnTo>
                  <a:cubicBezTo>
                    <a:pt x="0" y="15734"/>
                    <a:pt x="15734" y="0"/>
                    <a:pt x="3514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322;p23"/>
            <p:cNvSpPr txBox="1"/>
            <p:nvPr/>
          </p:nvSpPr>
          <p:spPr>
            <a:xfrm>
              <a:off x="0" y="-9525"/>
              <a:ext cx="2959001" cy="27204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9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6" name="Google Shape;320;p23"/>
          <p:cNvGrpSpPr/>
          <p:nvPr/>
        </p:nvGrpSpPr>
        <p:grpSpPr>
          <a:xfrm>
            <a:off x="12298679" y="2034540"/>
            <a:ext cx="5989321" cy="7909560"/>
            <a:chOff x="0" y="-9525"/>
            <a:chExt cx="2959001" cy="272048"/>
          </a:xfrm>
        </p:grpSpPr>
        <p:sp>
          <p:nvSpPr>
            <p:cNvPr id="27" name="Google Shape;321;p23"/>
            <p:cNvSpPr/>
            <p:nvPr/>
          </p:nvSpPr>
          <p:spPr>
            <a:xfrm>
              <a:off x="0" y="0"/>
              <a:ext cx="2959001" cy="262523"/>
            </a:xfrm>
            <a:custGeom>
              <a:avLst/>
              <a:gdLst/>
              <a:ahLst/>
              <a:cxnLst/>
              <a:rect l="l" t="t" r="r" b="b"/>
              <a:pathLst>
                <a:path w="2959001" h="262523" extrusionOk="0">
                  <a:moveTo>
                    <a:pt x="35144" y="0"/>
                  </a:moveTo>
                  <a:lnTo>
                    <a:pt x="2923857" y="0"/>
                  </a:lnTo>
                  <a:cubicBezTo>
                    <a:pt x="2943266" y="0"/>
                    <a:pt x="2959001" y="15734"/>
                    <a:pt x="2959001" y="35144"/>
                  </a:cubicBezTo>
                  <a:lnTo>
                    <a:pt x="2959001" y="227379"/>
                  </a:lnTo>
                  <a:cubicBezTo>
                    <a:pt x="2959001" y="246789"/>
                    <a:pt x="2943266" y="262523"/>
                    <a:pt x="2923857" y="262523"/>
                  </a:cubicBezTo>
                  <a:lnTo>
                    <a:pt x="35144" y="262523"/>
                  </a:lnTo>
                  <a:cubicBezTo>
                    <a:pt x="15734" y="262523"/>
                    <a:pt x="0" y="246789"/>
                    <a:pt x="0" y="227379"/>
                  </a:cubicBezTo>
                  <a:lnTo>
                    <a:pt x="0" y="35144"/>
                  </a:lnTo>
                  <a:cubicBezTo>
                    <a:pt x="0" y="15734"/>
                    <a:pt x="15734" y="0"/>
                    <a:pt x="3514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322;p23"/>
            <p:cNvSpPr txBox="1"/>
            <p:nvPr/>
          </p:nvSpPr>
          <p:spPr>
            <a:xfrm>
              <a:off x="0" y="-9525"/>
              <a:ext cx="2959001" cy="27204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9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9" name="Rectangle 28"/>
          <p:cNvSpPr/>
          <p:nvPr/>
        </p:nvSpPr>
        <p:spPr>
          <a:xfrm>
            <a:off x="6048068" y="436517"/>
            <a:ext cx="5569166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b="1" dirty="0" smtClean="0">
                <a:latin typeface="+mj-lt"/>
                <a:cs typeface="Times New Roman"/>
              </a:rPr>
              <a:t>Buzzer</a:t>
            </a:r>
            <a:endParaRPr lang="en-US" sz="4400" b="1" dirty="0">
              <a:latin typeface="+mj-lt"/>
            </a:endParaRPr>
          </a:p>
        </p:txBody>
      </p:sp>
      <p:pic>
        <p:nvPicPr>
          <p:cNvPr id="3074" name="Picture 2" descr="Robotbanao HC-SR04 Ultrasonic Distance Measuring Sensor For Development  Board And Robot-Pack Of 1 : Amazon.in: Industrial &amp; Scientifi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035" y="4625340"/>
            <a:ext cx="5330825" cy="4622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utoShape 4" descr="JANSANE 16x2 Blue LCD Display Screen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I2C LCD Display 16x2 Price In BD | RoboDoc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080" name="Picture 8" descr="I2C LCD Display 16x2 Price In BD | RoboDoc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90120" y="3931920"/>
            <a:ext cx="5897880" cy="5897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utoShape 10" descr="How to use a buzzer/piezo speaker with Arduino – SURTR ...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2687300" y="2514600"/>
            <a:ext cx="56007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cs typeface="Times New Roman"/>
              </a:rPr>
              <a:t>LCD Display </a:t>
            </a:r>
            <a:r>
              <a:rPr lang="en-US" sz="4400" b="1" dirty="0" smtClean="0">
                <a:cs typeface="Times New Roman"/>
              </a:rPr>
              <a:t>16x2</a:t>
            </a:r>
            <a:endParaRPr lang="en-US" sz="4400" b="1" dirty="0"/>
          </a:p>
        </p:txBody>
      </p:sp>
      <p:sp>
        <p:nvSpPr>
          <p:cNvPr id="10" name="AutoShape 12" descr="How to use a buzzer/piezo speaker with Arduino – SURTR ...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086" name="Picture 14" descr="How to use a buzzer/piezo speaker with Arduino – SURTR ...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0694" y="2187892"/>
            <a:ext cx="4850766" cy="4656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Rounded Rectangle 29"/>
          <p:cNvSpPr/>
          <p:nvPr/>
        </p:nvSpPr>
        <p:spPr>
          <a:xfrm>
            <a:off x="0" y="0"/>
            <a:ext cx="5943600" cy="1719943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4400" b="1" dirty="0">
              <a:solidFill>
                <a:schemeClr val="tx2">
                  <a:lumMod val="2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62000" y="-174172"/>
            <a:ext cx="422365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4400" b="1" dirty="0">
              <a:solidFill>
                <a:srgbClr val="FF0000"/>
              </a:solidFill>
            </a:endParaRPr>
          </a:p>
          <a:p>
            <a:r>
              <a:rPr lang="en-US" sz="4400" b="1" dirty="0" smtClean="0">
                <a:solidFill>
                  <a:schemeClr val="tx2">
                    <a:lumMod val="25000"/>
                  </a:schemeClr>
                </a:solidFill>
              </a:rPr>
              <a:t>Materials</a:t>
            </a:r>
            <a:endParaRPr lang="en-US" sz="4400" dirty="0">
              <a:solidFill>
                <a:schemeClr val="tx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8389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E37D"/>
        </a:solidFill>
        <a:effectLst/>
      </p:bgPr>
    </p:bg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0" name="Google Shape;320;p23"/>
          <p:cNvGrpSpPr/>
          <p:nvPr/>
        </p:nvGrpSpPr>
        <p:grpSpPr>
          <a:xfrm>
            <a:off x="-152400" y="1830978"/>
            <a:ext cx="10104120" cy="8023860"/>
            <a:chOff x="0" y="-9525"/>
            <a:chExt cx="2959001" cy="272048"/>
          </a:xfrm>
        </p:grpSpPr>
        <p:sp>
          <p:nvSpPr>
            <p:cNvPr id="321" name="Google Shape;321;p23"/>
            <p:cNvSpPr/>
            <p:nvPr/>
          </p:nvSpPr>
          <p:spPr>
            <a:xfrm>
              <a:off x="0" y="0"/>
              <a:ext cx="2959001" cy="262523"/>
            </a:xfrm>
            <a:custGeom>
              <a:avLst/>
              <a:gdLst/>
              <a:ahLst/>
              <a:cxnLst/>
              <a:rect l="l" t="t" r="r" b="b"/>
              <a:pathLst>
                <a:path w="2959001" h="262523" extrusionOk="0">
                  <a:moveTo>
                    <a:pt x="35144" y="0"/>
                  </a:moveTo>
                  <a:lnTo>
                    <a:pt x="2923857" y="0"/>
                  </a:lnTo>
                  <a:cubicBezTo>
                    <a:pt x="2943266" y="0"/>
                    <a:pt x="2959001" y="15734"/>
                    <a:pt x="2959001" y="35144"/>
                  </a:cubicBezTo>
                  <a:lnTo>
                    <a:pt x="2959001" y="227379"/>
                  </a:lnTo>
                  <a:cubicBezTo>
                    <a:pt x="2959001" y="246789"/>
                    <a:pt x="2943266" y="262523"/>
                    <a:pt x="2923857" y="262523"/>
                  </a:cubicBezTo>
                  <a:lnTo>
                    <a:pt x="35144" y="262523"/>
                  </a:lnTo>
                  <a:cubicBezTo>
                    <a:pt x="15734" y="262523"/>
                    <a:pt x="0" y="246789"/>
                    <a:pt x="0" y="227379"/>
                  </a:cubicBezTo>
                  <a:lnTo>
                    <a:pt x="0" y="35144"/>
                  </a:lnTo>
                  <a:cubicBezTo>
                    <a:pt x="0" y="15734"/>
                    <a:pt x="15734" y="0"/>
                    <a:pt x="3514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23"/>
            <p:cNvSpPr txBox="1"/>
            <p:nvPr/>
          </p:nvSpPr>
          <p:spPr>
            <a:xfrm>
              <a:off x="0" y="-9525"/>
              <a:ext cx="2959001" cy="27204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9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" name="Rectangle 2"/>
          <p:cNvSpPr/>
          <p:nvPr/>
        </p:nvSpPr>
        <p:spPr>
          <a:xfrm>
            <a:off x="1760220" y="2261449"/>
            <a:ext cx="649224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b="1" dirty="0" smtClean="0">
                <a:latin typeface="+mn-lt"/>
                <a:ea typeface="+mn-lt"/>
                <a:cs typeface="+mn-lt"/>
              </a:rPr>
              <a:t>6V Battery with holder</a:t>
            </a:r>
            <a:endParaRPr lang="en-US" sz="4400" dirty="0">
              <a:latin typeface="+mn-lt"/>
              <a:ea typeface="Calibri" panose="020F0502020204030204"/>
              <a:cs typeface="Calibri" panose="020F0502020204030204"/>
            </a:endParaRPr>
          </a:p>
        </p:txBody>
      </p:sp>
      <p:grpSp>
        <p:nvGrpSpPr>
          <p:cNvPr id="26" name="Google Shape;320;p23"/>
          <p:cNvGrpSpPr/>
          <p:nvPr/>
        </p:nvGrpSpPr>
        <p:grpSpPr>
          <a:xfrm>
            <a:off x="10972801" y="1874520"/>
            <a:ext cx="6972300" cy="7909560"/>
            <a:chOff x="0" y="-9525"/>
            <a:chExt cx="2959001" cy="272048"/>
          </a:xfrm>
        </p:grpSpPr>
        <p:sp>
          <p:nvSpPr>
            <p:cNvPr id="27" name="Google Shape;321;p23"/>
            <p:cNvSpPr/>
            <p:nvPr/>
          </p:nvSpPr>
          <p:spPr>
            <a:xfrm>
              <a:off x="0" y="0"/>
              <a:ext cx="2959001" cy="262523"/>
            </a:xfrm>
            <a:custGeom>
              <a:avLst/>
              <a:gdLst/>
              <a:ahLst/>
              <a:cxnLst/>
              <a:rect l="l" t="t" r="r" b="b"/>
              <a:pathLst>
                <a:path w="2959001" h="262523" extrusionOk="0">
                  <a:moveTo>
                    <a:pt x="35144" y="0"/>
                  </a:moveTo>
                  <a:lnTo>
                    <a:pt x="2923857" y="0"/>
                  </a:lnTo>
                  <a:cubicBezTo>
                    <a:pt x="2943266" y="0"/>
                    <a:pt x="2959001" y="15734"/>
                    <a:pt x="2959001" y="35144"/>
                  </a:cubicBezTo>
                  <a:lnTo>
                    <a:pt x="2959001" y="227379"/>
                  </a:lnTo>
                  <a:cubicBezTo>
                    <a:pt x="2959001" y="246789"/>
                    <a:pt x="2943266" y="262523"/>
                    <a:pt x="2923857" y="262523"/>
                  </a:cubicBezTo>
                  <a:lnTo>
                    <a:pt x="35144" y="262523"/>
                  </a:lnTo>
                  <a:cubicBezTo>
                    <a:pt x="15734" y="262523"/>
                    <a:pt x="0" y="246789"/>
                    <a:pt x="0" y="227379"/>
                  </a:cubicBezTo>
                  <a:lnTo>
                    <a:pt x="0" y="35144"/>
                  </a:lnTo>
                  <a:cubicBezTo>
                    <a:pt x="0" y="15734"/>
                    <a:pt x="15734" y="0"/>
                    <a:pt x="3514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322;p23"/>
            <p:cNvSpPr txBox="1"/>
            <p:nvPr/>
          </p:nvSpPr>
          <p:spPr>
            <a:xfrm>
              <a:off x="0" y="-9525"/>
              <a:ext cx="2959001" cy="27204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9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" name="AutoShape 4" descr="JANSANE 16x2 Blue LCD Display Screen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I2C LCD Display 16x2 Price In BD | RoboDoc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0" descr="How to use a buzzer/piezo speaker with Arduino – SURTR ...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430000" y="2377440"/>
            <a:ext cx="60579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 smtClean="0">
                <a:cs typeface="Times New Roman"/>
              </a:rPr>
              <a:t>Multiple types of wires( F-F, M-M, F-M)</a:t>
            </a:r>
            <a:endParaRPr lang="en-US" sz="4400" b="1" dirty="0"/>
          </a:p>
        </p:txBody>
      </p:sp>
      <p:sp>
        <p:nvSpPr>
          <p:cNvPr id="10" name="AutoShape 12" descr="How to use a buzzer/piezo speaker with Arduino – SURTR ...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098" name="Picture 2" descr="6V Battery Holder Shell Storage Box 4 x 1.5V AA Batteries Line Leads -  Walmart.c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6643" y="3235098"/>
            <a:ext cx="5829300" cy="5829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Tomas AA 1.5V Carbon Zinc Dry Cell Battery - 4 Piece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3612" y="3608615"/>
            <a:ext cx="47625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40pin 20cm Dupont Jumper wire (F-F/ M-M / F-M)/set Jumper Wire Dupont Cable  for arduino DIY KIT | Wish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5700" y="3662249"/>
            <a:ext cx="6556375" cy="6030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Rounded Rectangle 29"/>
          <p:cNvSpPr/>
          <p:nvPr/>
        </p:nvSpPr>
        <p:spPr>
          <a:xfrm>
            <a:off x="0" y="0"/>
            <a:ext cx="5943600" cy="1719943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4400" b="1" dirty="0">
              <a:solidFill>
                <a:schemeClr val="tx2">
                  <a:lumMod val="25000"/>
                </a:schemeClr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44286" y="-195944"/>
            <a:ext cx="422365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4400" b="1" dirty="0">
              <a:solidFill>
                <a:srgbClr val="FF0000"/>
              </a:solidFill>
            </a:endParaRPr>
          </a:p>
          <a:p>
            <a:r>
              <a:rPr lang="en-US" sz="4400" b="1" dirty="0" smtClean="0">
                <a:solidFill>
                  <a:schemeClr val="tx2">
                    <a:lumMod val="25000"/>
                  </a:schemeClr>
                </a:solidFill>
              </a:rPr>
              <a:t>Materials</a:t>
            </a:r>
            <a:endParaRPr lang="en-US" sz="4400" dirty="0">
              <a:solidFill>
                <a:schemeClr val="tx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303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33"/>
          <p:cNvSpPr/>
          <p:nvPr/>
        </p:nvSpPr>
        <p:spPr>
          <a:xfrm>
            <a:off x="9142496" y="-65313"/>
            <a:ext cx="9145504" cy="4419600"/>
          </a:xfrm>
          <a:custGeom>
            <a:avLst/>
            <a:gdLst/>
            <a:ahLst/>
            <a:cxnLst/>
            <a:rect l="l" t="t" r="r" b="b"/>
            <a:pathLst>
              <a:path w="2408296" h="1378314" extrusionOk="0">
                <a:moveTo>
                  <a:pt x="0" y="0"/>
                </a:moveTo>
                <a:lnTo>
                  <a:pt x="2408296" y="0"/>
                </a:lnTo>
                <a:lnTo>
                  <a:pt x="2408296" y="1378314"/>
                </a:lnTo>
                <a:lnTo>
                  <a:pt x="0" y="1378314"/>
                </a:lnTo>
                <a:close/>
              </a:path>
            </a:pathLst>
          </a:custGeom>
          <a:solidFill>
            <a:srgbClr val="D8E37D"/>
          </a:solidFill>
          <a:ln>
            <a:noFill/>
          </a:ln>
        </p:spPr>
      </p:sp>
      <p:sp>
        <p:nvSpPr>
          <p:cNvPr id="516" name="Google Shape;516;p33"/>
          <p:cNvSpPr/>
          <p:nvPr/>
        </p:nvSpPr>
        <p:spPr>
          <a:xfrm>
            <a:off x="0" y="0"/>
            <a:ext cx="9144000" cy="10287000"/>
          </a:xfrm>
          <a:custGeom>
            <a:avLst/>
            <a:gdLst/>
            <a:ahLst/>
            <a:cxnLst/>
            <a:rect l="l" t="t" r="r" b="b"/>
            <a:pathLst>
              <a:path w="2408296" h="2709333" extrusionOk="0">
                <a:moveTo>
                  <a:pt x="0" y="0"/>
                </a:moveTo>
                <a:lnTo>
                  <a:pt x="2408296" y="0"/>
                </a:lnTo>
                <a:lnTo>
                  <a:pt x="2408296" y="2709333"/>
                </a:lnTo>
                <a:lnTo>
                  <a:pt x="0" y="27093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518" name="Google Shape;518;p33"/>
          <p:cNvSpPr txBox="1"/>
          <p:nvPr/>
        </p:nvSpPr>
        <p:spPr>
          <a:xfrm>
            <a:off x="477244" y="715304"/>
            <a:ext cx="8189400" cy="2462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dirty="0" smtClean="0">
                <a:solidFill>
                  <a:srgbClr val="00B0F0"/>
                </a:solidFill>
              </a:rPr>
              <a:t>Circuit Diagram for Lid Open</a:t>
            </a:r>
            <a:endParaRPr sz="8000" dirty="0">
              <a:solidFill>
                <a:srgbClr val="00B0F0"/>
              </a:solidFill>
            </a:endParaRPr>
          </a:p>
        </p:txBody>
      </p:sp>
      <p:sp>
        <p:nvSpPr>
          <p:cNvPr id="519" name="Google Shape;519;p33"/>
          <p:cNvSpPr txBox="1"/>
          <p:nvPr/>
        </p:nvSpPr>
        <p:spPr>
          <a:xfrm>
            <a:off x="12438890" y="0"/>
            <a:ext cx="6734400" cy="960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0" i="0" u="none" strike="noStrike" cap="none" dirty="0" smtClean="0">
                <a:solidFill>
                  <a:srgbClr val="000000"/>
                </a:solidFill>
                <a:latin typeface="+mj-lt"/>
                <a:ea typeface="Didact Gothic"/>
                <a:cs typeface="Didact Gothic"/>
                <a:sym typeface="Didact Gothic"/>
              </a:rPr>
              <a:t>Materials Used</a:t>
            </a:r>
            <a:endParaRPr sz="2800" dirty="0">
              <a:latin typeface="+mj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37559"/>
            <a:ext cx="9100457" cy="573073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274629" y="936171"/>
            <a:ext cx="809897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US" sz="4000" dirty="0" smtClean="0"/>
              <a:t>Arduino</a:t>
            </a:r>
          </a:p>
          <a:p>
            <a:pPr marL="514350" indent="-514350">
              <a:buAutoNum type="arabicPeriod"/>
            </a:pPr>
            <a:r>
              <a:rPr lang="en-US" sz="4000" dirty="0" smtClean="0"/>
              <a:t>Ultrasonic sensor</a:t>
            </a:r>
          </a:p>
          <a:p>
            <a:pPr marL="514350" indent="-514350">
              <a:buAutoNum type="arabicPeriod"/>
            </a:pPr>
            <a:r>
              <a:rPr lang="en-US" sz="4000" dirty="0" smtClean="0"/>
              <a:t>Servo motor</a:t>
            </a:r>
          </a:p>
          <a:p>
            <a:pPr marL="514350" indent="-514350">
              <a:buAutoNum type="arabicPeriod"/>
            </a:pPr>
            <a:r>
              <a:rPr lang="en-US" sz="4000" dirty="0" smtClean="0"/>
              <a:t>6V power supply</a:t>
            </a:r>
          </a:p>
          <a:p>
            <a:pPr marL="514350" indent="-514350">
              <a:buAutoNum type="arabicPeriod"/>
            </a:pPr>
            <a:r>
              <a:rPr lang="en-US" sz="4000" dirty="0"/>
              <a:t>USB 2.0 Cable Type </a:t>
            </a:r>
            <a:r>
              <a:rPr lang="en-US" sz="4000" dirty="0" smtClean="0"/>
              <a:t>A/B</a:t>
            </a:r>
          </a:p>
        </p:txBody>
      </p:sp>
      <p:sp>
        <p:nvSpPr>
          <p:cNvPr id="4" name="TextBox 3"/>
          <p:cNvSpPr txBox="1"/>
          <p:nvPr/>
        </p:nvSpPr>
        <p:spPr>
          <a:xfrm rot="10800000" flipH="1" flipV="1">
            <a:off x="9427029" y="4813129"/>
            <a:ext cx="886097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algn="just">
              <a:buFont typeface="Wingdings" panose="05000000000000000000" pitchFamily="2" charset="2"/>
              <a:buChar char="q"/>
            </a:pPr>
            <a:r>
              <a:rPr lang="en-US" sz="3600" dirty="0" smtClean="0"/>
              <a:t>An ultrasonic sensor  is used to measure the distance of bin from objects.</a:t>
            </a:r>
          </a:p>
          <a:p>
            <a:pPr marL="571500" indent="-571500" algn="just">
              <a:buFont typeface="Wingdings" panose="05000000000000000000" pitchFamily="2" charset="2"/>
              <a:buChar char="q"/>
            </a:pPr>
            <a:r>
              <a:rPr lang="en-US" sz="3600" dirty="0" smtClean="0"/>
              <a:t>Upon sensing the distance the sensor motor opens the lid of the dustbin</a:t>
            </a:r>
          </a:p>
          <a:p>
            <a:pPr marL="571500" indent="-571500" algn="just">
              <a:buFont typeface="Wingdings" panose="05000000000000000000" pitchFamily="2" charset="2"/>
              <a:buChar char="q"/>
            </a:pPr>
            <a:r>
              <a:rPr lang="en-US" sz="3600" dirty="0" smtClean="0"/>
              <a:t>4 (1.5V) batteries are used together to provide 6V to the motor when the Arduino is not connected to laptop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73445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3" name="Google Shape;51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39186" y="5219797"/>
            <a:ext cx="1612600" cy="1562189"/>
          </a:xfrm>
          <a:prstGeom prst="rect">
            <a:avLst/>
          </a:prstGeom>
          <a:noFill/>
          <a:ln>
            <a:noFill/>
          </a:ln>
        </p:spPr>
      </p:pic>
      <p:sp>
        <p:nvSpPr>
          <p:cNvPr id="514" name="Google Shape;514;p33"/>
          <p:cNvSpPr/>
          <p:nvPr/>
        </p:nvSpPr>
        <p:spPr>
          <a:xfrm>
            <a:off x="9142496" y="0"/>
            <a:ext cx="9145504" cy="5144557"/>
          </a:xfrm>
          <a:custGeom>
            <a:avLst/>
            <a:gdLst/>
            <a:ahLst/>
            <a:cxnLst/>
            <a:rect l="l" t="t" r="r" b="b"/>
            <a:pathLst>
              <a:path w="2408296" h="1378314" extrusionOk="0">
                <a:moveTo>
                  <a:pt x="0" y="0"/>
                </a:moveTo>
                <a:lnTo>
                  <a:pt x="2408296" y="0"/>
                </a:lnTo>
                <a:lnTo>
                  <a:pt x="2408296" y="1378314"/>
                </a:lnTo>
                <a:lnTo>
                  <a:pt x="0" y="1378314"/>
                </a:lnTo>
                <a:close/>
              </a:path>
            </a:pathLst>
          </a:custGeom>
          <a:solidFill>
            <a:srgbClr val="D8E37D"/>
          </a:solidFill>
          <a:ln>
            <a:noFill/>
          </a:ln>
        </p:spPr>
      </p:sp>
      <p:sp>
        <p:nvSpPr>
          <p:cNvPr id="516" name="Google Shape;516;p33"/>
          <p:cNvSpPr/>
          <p:nvPr/>
        </p:nvSpPr>
        <p:spPr>
          <a:xfrm>
            <a:off x="0" y="0"/>
            <a:ext cx="9144000" cy="10287000"/>
          </a:xfrm>
          <a:custGeom>
            <a:avLst/>
            <a:gdLst/>
            <a:ahLst/>
            <a:cxnLst/>
            <a:rect l="l" t="t" r="r" b="b"/>
            <a:pathLst>
              <a:path w="2408296" h="2709333" extrusionOk="0">
                <a:moveTo>
                  <a:pt x="0" y="0"/>
                </a:moveTo>
                <a:lnTo>
                  <a:pt x="2408296" y="0"/>
                </a:lnTo>
                <a:lnTo>
                  <a:pt x="2408296" y="2709333"/>
                </a:lnTo>
                <a:lnTo>
                  <a:pt x="0" y="27093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518" name="Google Shape;518;p33"/>
          <p:cNvSpPr txBox="1"/>
          <p:nvPr/>
        </p:nvSpPr>
        <p:spPr>
          <a:xfrm>
            <a:off x="477244" y="715304"/>
            <a:ext cx="8189400" cy="2462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dirty="0" smtClean="0">
                <a:solidFill>
                  <a:srgbClr val="00B0F0"/>
                </a:solidFill>
              </a:rPr>
              <a:t>Circuit Diagram for Garbage Level</a:t>
            </a:r>
            <a:endParaRPr sz="8000" dirty="0">
              <a:solidFill>
                <a:srgbClr val="00B0F0"/>
              </a:solidFill>
            </a:endParaRPr>
          </a:p>
        </p:txBody>
      </p:sp>
      <p:sp>
        <p:nvSpPr>
          <p:cNvPr id="519" name="Google Shape;519;p33"/>
          <p:cNvSpPr txBox="1"/>
          <p:nvPr/>
        </p:nvSpPr>
        <p:spPr>
          <a:xfrm>
            <a:off x="12417118" y="0"/>
            <a:ext cx="6734400" cy="10802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0" i="0" u="none" strike="noStrike" cap="none" dirty="0" smtClean="0">
                <a:solidFill>
                  <a:srgbClr val="000000"/>
                </a:solidFill>
                <a:latin typeface="+mj-lt"/>
                <a:ea typeface="Didact Gothic"/>
                <a:cs typeface="Didact Gothic"/>
                <a:sym typeface="Didact Gothic"/>
              </a:rPr>
              <a:t>Materials Used</a:t>
            </a:r>
            <a:endParaRPr sz="3200" dirty="0">
              <a:latin typeface="+mj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296399" y="1284514"/>
            <a:ext cx="7293429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US" sz="4400" dirty="0" smtClean="0"/>
              <a:t>Arduino</a:t>
            </a:r>
          </a:p>
          <a:p>
            <a:pPr marL="514350" indent="-514350">
              <a:buAutoNum type="arabicPeriod"/>
            </a:pPr>
            <a:r>
              <a:rPr lang="en-US" sz="4400" dirty="0" smtClean="0"/>
              <a:t>Ultrasonic sensor</a:t>
            </a:r>
          </a:p>
          <a:p>
            <a:pPr marL="514350" indent="-514350">
              <a:buAutoNum type="arabicPeriod"/>
            </a:pPr>
            <a:r>
              <a:rPr lang="en-US" sz="4400" dirty="0" smtClean="0"/>
              <a:t>LCD display</a:t>
            </a:r>
          </a:p>
          <a:p>
            <a:pPr marL="514350" indent="-514350">
              <a:buAutoNum type="arabicPeriod"/>
            </a:pPr>
            <a:r>
              <a:rPr lang="en-US" sz="4400" dirty="0" smtClean="0"/>
              <a:t>Buzzer</a:t>
            </a:r>
          </a:p>
          <a:p>
            <a:pPr marL="514350" indent="-514350">
              <a:buAutoNum type="arabicPeriod"/>
            </a:pPr>
            <a:r>
              <a:rPr lang="en-US" sz="4400" dirty="0"/>
              <a:t>USB 2.0 Cable Type A/B</a:t>
            </a:r>
            <a:endParaRPr lang="en-US" sz="4400" dirty="0" smtClean="0"/>
          </a:p>
          <a:p>
            <a:r>
              <a:rPr lang="en-US" sz="4400" dirty="0" smtClean="0"/>
              <a:t> </a:t>
            </a:r>
            <a:endParaRPr lang="en-US" sz="4400" dirty="0"/>
          </a:p>
        </p:txBody>
      </p:sp>
      <p:sp>
        <p:nvSpPr>
          <p:cNvPr id="4" name="TextBox 3"/>
          <p:cNvSpPr txBox="1"/>
          <p:nvPr/>
        </p:nvSpPr>
        <p:spPr>
          <a:xfrm rot="10800000" flipH="1" flipV="1">
            <a:off x="10996747" y="5394927"/>
            <a:ext cx="729125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algn="just">
              <a:buFont typeface="Wingdings" panose="05000000000000000000" pitchFamily="2" charset="2"/>
              <a:buChar char="q"/>
            </a:pPr>
            <a:r>
              <a:rPr lang="en-US" sz="3600" dirty="0" smtClean="0"/>
              <a:t>The ultrasonic sensor measures the garbage level </a:t>
            </a:r>
          </a:p>
          <a:p>
            <a:pPr marL="571500" indent="-571500" algn="just">
              <a:buFont typeface="Wingdings" panose="05000000000000000000" pitchFamily="2" charset="2"/>
              <a:buChar char="q"/>
            </a:pPr>
            <a:r>
              <a:rPr lang="en-US" sz="3600" dirty="0" smtClean="0"/>
              <a:t>The LCD display Shows the garbage level on its screen</a:t>
            </a:r>
          </a:p>
          <a:p>
            <a:pPr marL="571500" indent="-571500" algn="just">
              <a:buFont typeface="Wingdings" panose="05000000000000000000" pitchFamily="2" charset="2"/>
              <a:buChar char="q"/>
            </a:pPr>
            <a:r>
              <a:rPr lang="en-US" sz="3600" dirty="0" smtClean="0"/>
              <a:t>When the garbage level is full The buzzer starts sounding until the garbage level is 0.</a:t>
            </a:r>
            <a:endParaRPr lang="en-US" sz="3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940" y="4087893"/>
            <a:ext cx="8931517" cy="6359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721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624</TotalTime>
  <Words>436</Words>
  <Application>Microsoft Office PowerPoint</Application>
  <PresentationFormat>Custom</PresentationFormat>
  <Paragraphs>89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Didact Gothic</vt:lpstr>
      <vt:lpstr>Arial</vt:lpstr>
      <vt:lpstr>Wingdings</vt:lpstr>
      <vt:lpstr>Times New Roman</vt:lpstr>
      <vt:lpstr>Catamaran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Tanzila Akter</dc:creator>
  <cp:lastModifiedBy>Tama Shil</cp:lastModifiedBy>
  <cp:revision>34</cp:revision>
  <dcterms:modified xsi:type="dcterms:W3CDTF">2024-05-06T12:29:12Z</dcterms:modified>
</cp:coreProperties>
</file>